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CD1"/>
          </a:solidFill>
        </a:fill>
      </a:tcStyle>
    </a:wholeTbl>
    <a:band2H>
      <a:tcTxStyle b="def" i="def"/>
      <a:tcStyle>
        <a:tcBdr/>
        <a:fill>
          <a:solidFill>
            <a:srgbClr val="E7E7E9"/>
          </a:solidFill>
        </a:fill>
      </a:tcStyle>
    </a:band2H>
    <a:firstCol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CF6"/>
          </a:solidFill>
        </a:fill>
      </a:tcStyle>
    </a:wholeTbl>
    <a:band2H>
      <a:tcTxStyle b="def" i="def"/>
      <a:tcStyle>
        <a:tcBdr/>
        <a:fill>
          <a:solidFill>
            <a:srgbClr val="E8F6FB"/>
          </a:solidFill>
        </a:fill>
      </a:tcStyle>
    </a:band2H>
    <a:firstCol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CD1"/>
          </a:solidFill>
        </a:fill>
      </a:tcStyle>
    </a:wholeTbl>
    <a:band2H>
      <a:tcTxStyle b="def" i="def"/>
      <a:tcStyle>
        <a:tcBdr/>
        <a:fill>
          <a:solidFill>
            <a:srgbClr val="E8EEE9"/>
          </a:solidFill>
        </a:fill>
      </a:tcStyle>
    </a:band2H>
    <a:firstCol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6" name="Shape 12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6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7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8" name="Rectángulo 6"/>
          <p:cNvSpPr/>
          <p:nvPr/>
        </p:nvSpPr>
        <p:spPr>
          <a:xfrm>
            <a:off x="446533" y="3085764"/>
            <a:ext cx="11262867" cy="33048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9" name="Texto del título"/>
          <p:cNvSpPr txBox="1"/>
          <p:nvPr>
            <p:ph type="title"/>
          </p:nvPr>
        </p:nvSpPr>
        <p:spPr>
          <a:xfrm>
            <a:off x="581190" y="1020431"/>
            <a:ext cx="10993551" cy="1475013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20" name="Nivel de texto 1…"/>
          <p:cNvSpPr txBox="1"/>
          <p:nvPr>
            <p:ph type="body" sz="quarter" idx="1" hasCustomPrompt="1"/>
          </p:nvPr>
        </p:nvSpPr>
        <p:spPr>
          <a:xfrm>
            <a:off x="581193" y="2495444"/>
            <a:ext cx="10993548" cy="590322"/>
          </a:xfrm>
          <a:prstGeom prst="rect">
            <a:avLst/>
          </a:prstGeom>
        </p:spPr>
        <p:txBody>
          <a:bodyPr anchor="t"/>
          <a:lstStyle>
            <a:lvl1pPr marL="0" indent="0">
              <a:buClrTx/>
              <a:buSzTx/>
              <a:buNone/>
              <a:defRPr cap="all" sz="1600">
                <a:solidFill>
                  <a:schemeClr val="accent2"/>
                </a:solidFill>
              </a:defRPr>
            </a:lvl1pPr>
            <a:lvl2pPr marL="0" indent="457200">
              <a:buClrTx/>
              <a:buSzTx/>
              <a:buNone/>
              <a:defRPr cap="all" sz="1600">
                <a:solidFill>
                  <a:schemeClr val="accent2"/>
                </a:solidFill>
              </a:defRPr>
            </a:lvl2pPr>
            <a:lvl3pPr marL="0" indent="914400">
              <a:buClrTx/>
              <a:buSzTx/>
              <a:buNone/>
              <a:defRPr cap="all" sz="1600">
                <a:solidFill>
                  <a:schemeClr val="accent2"/>
                </a:solidFill>
              </a:defRPr>
            </a:lvl3pPr>
            <a:lvl4pPr marL="0" indent="1371600">
              <a:buClrTx/>
              <a:buSzTx/>
              <a:buNone/>
              <a:defRPr cap="all" sz="1600">
                <a:solidFill>
                  <a:schemeClr val="accent2"/>
                </a:solidFill>
              </a:defRPr>
            </a:lvl4pPr>
            <a:lvl5pPr marL="0" indent="1828800">
              <a:buClrTx/>
              <a:buSzTx/>
              <a:buNone/>
              <a:defRPr cap="all" sz="1600">
                <a:solidFill>
                  <a:schemeClr val="accent2"/>
                </a:solidFill>
              </a:defRPr>
            </a:lvl5pPr>
          </a:lstStyle>
          <a:p>
            <a:pPr/>
            <a:r>
              <a:t>Haga clic para editar el estilo de subtítulo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1" name="Número de diapositiva"/>
          <p:cNvSpPr txBox="1"/>
          <p:nvPr>
            <p:ph type="sldNum" sz="quarter" idx="2"/>
          </p:nvPr>
        </p:nvSpPr>
        <p:spPr>
          <a:xfrm>
            <a:off x="11343463" y="6023129"/>
            <a:ext cx="231277" cy="2311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5AA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29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0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1" name="Rectángulo 6"/>
          <p:cNvSpPr/>
          <p:nvPr/>
        </p:nvSpPr>
        <p:spPr>
          <a:xfrm>
            <a:off x="440285" y="614406"/>
            <a:ext cx="11309340" cy="11893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2" name="Texto del título"/>
          <p:cNvSpPr txBox="1"/>
          <p:nvPr>
            <p:ph type="title"/>
          </p:nvPr>
        </p:nvSpPr>
        <p:spPr>
          <a:xfrm>
            <a:off x="581191" y="702155"/>
            <a:ext cx="11029617" cy="1013802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33" name="Nivel de texto 1…"/>
          <p:cNvSpPr txBox="1"/>
          <p:nvPr>
            <p:ph type="body" idx="1" hasCustomPrompt="1"/>
          </p:nvPr>
        </p:nvSpPr>
        <p:spPr>
          <a:xfrm>
            <a:off x="581191" y="2180495"/>
            <a:ext cx="11029617" cy="3678304"/>
          </a:xfrm>
          <a:prstGeom prst="rect">
            <a:avLst/>
          </a:prstGeom>
        </p:spPr>
        <p:txBody>
          <a:bodyPr/>
          <a:lstStyle/>
          <a:p>
            <a:pPr/>
            <a:r>
              <a:t>Editar Estilos de texto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Número de diapositiva"/>
          <p:cNvSpPr txBox="1"/>
          <p:nvPr>
            <p:ph type="sldNum" sz="quarter" idx="2"/>
          </p:nvPr>
        </p:nvSpPr>
        <p:spPr>
          <a:xfrm>
            <a:off x="11379531" y="6023129"/>
            <a:ext cx="231277" cy="23114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42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43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44" name="Rectángulo 7"/>
          <p:cNvSpPr/>
          <p:nvPr/>
        </p:nvSpPr>
        <p:spPr>
          <a:xfrm>
            <a:off x="447816" y="5141974"/>
            <a:ext cx="11290862" cy="125882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45" name="Texto del título"/>
          <p:cNvSpPr txBox="1"/>
          <p:nvPr>
            <p:ph type="title"/>
          </p:nvPr>
        </p:nvSpPr>
        <p:spPr>
          <a:xfrm>
            <a:off x="581193" y="3043909"/>
            <a:ext cx="11029616" cy="1497508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46" name="Nivel de texto 1…"/>
          <p:cNvSpPr txBox="1"/>
          <p:nvPr>
            <p:ph type="body" sz="quarter" idx="1" hasCustomPrompt="1"/>
          </p:nvPr>
        </p:nvSpPr>
        <p:spPr>
          <a:xfrm>
            <a:off x="581191" y="4541416"/>
            <a:ext cx="11029617" cy="600557"/>
          </a:xfrm>
          <a:prstGeom prst="rect">
            <a:avLst/>
          </a:prstGeom>
        </p:spPr>
        <p:txBody>
          <a:bodyPr anchor="t"/>
          <a:lstStyle>
            <a:lvl1pPr marL="0" indent="0">
              <a:buClrTx/>
              <a:buSzTx/>
              <a:buNone/>
              <a:defRPr cap="all">
                <a:solidFill>
                  <a:schemeClr val="accent2"/>
                </a:solidFill>
              </a:defRPr>
            </a:lvl1pPr>
            <a:lvl2pPr marL="0" indent="457200">
              <a:buClrTx/>
              <a:buSzTx/>
              <a:buNone/>
              <a:defRPr cap="all">
                <a:solidFill>
                  <a:schemeClr val="accent2"/>
                </a:solidFill>
              </a:defRPr>
            </a:lvl2pPr>
            <a:lvl3pPr marL="0" indent="914400">
              <a:buClrTx/>
              <a:buSzTx/>
              <a:buNone/>
              <a:defRPr cap="all">
                <a:solidFill>
                  <a:schemeClr val="accent2"/>
                </a:solidFill>
              </a:defRPr>
            </a:lvl3pPr>
            <a:lvl4pPr marL="0" indent="1371600">
              <a:buClrTx/>
              <a:buSzTx/>
              <a:buNone/>
              <a:defRPr cap="all">
                <a:solidFill>
                  <a:schemeClr val="accent2"/>
                </a:solidFill>
              </a:defRPr>
            </a:lvl4pPr>
            <a:lvl5pPr marL="0" indent="1828800">
              <a:buClrTx/>
              <a:buSzTx/>
              <a:buNone/>
              <a:defRPr cap="all">
                <a:solidFill>
                  <a:schemeClr val="accent2"/>
                </a:solidFill>
              </a:defRPr>
            </a:lvl5pPr>
          </a:lstStyle>
          <a:p>
            <a:pPr/>
            <a:r>
              <a:t>Editar estilos de texto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7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5AA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55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56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57" name="Rectángulo 7"/>
          <p:cNvSpPr/>
          <p:nvPr/>
        </p:nvSpPr>
        <p:spPr>
          <a:xfrm>
            <a:off x="445982" y="606553"/>
            <a:ext cx="11300036" cy="1258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58" name="Texto del título"/>
          <p:cNvSpPr txBox="1"/>
          <p:nvPr>
            <p:ph type="title"/>
          </p:nvPr>
        </p:nvSpPr>
        <p:spPr>
          <a:xfrm>
            <a:off x="581193" y="729657"/>
            <a:ext cx="11029616" cy="988334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59" name="Nivel de texto 1…"/>
          <p:cNvSpPr txBox="1"/>
          <p:nvPr>
            <p:ph type="body" sz="half" idx="1" hasCustomPrompt="1"/>
          </p:nvPr>
        </p:nvSpPr>
        <p:spPr>
          <a:xfrm>
            <a:off x="581193" y="2228002"/>
            <a:ext cx="5422390" cy="3633048"/>
          </a:xfrm>
          <a:prstGeom prst="rect">
            <a:avLst/>
          </a:prstGeom>
        </p:spPr>
        <p:txBody>
          <a:bodyPr/>
          <a:lstStyle/>
          <a:p>
            <a:pPr/>
            <a:r>
              <a:t>Editar Estilos de texto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0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68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69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70" name="Rectángulo 10"/>
          <p:cNvSpPr/>
          <p:nvPr/>
        </p:nvSpPr>
        <p:spPr>
          <a:xfrm>
            <a:off x="445982" y="606553"/>
            <a:ext cx="11300036" cy="1258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71" name="Texto del título"/>
          <p:cNvSpPr txBox="1"/>
          <p:nvPr>
            <p:ph type="title"/>
          </p:nvPr>
        </p:nvSpPr>
        <p:spPr>
          <a:xfrm>
            <a:off x="581193" y="729657"/>
            <a:ext cx="11029616" cy="988334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72" name="Nivel de texto 1…"/>
          <p:cNvSpPr txBox="1"/>
          <p:nvPr>
            <p:ph type="body" sz="quarter" idx="1" hasCustomPrompt="1"/>
          </p:nvPr>
        </p:nvSpPr>
        <p:spPr>
          <a:xfrm>
            <a:off x="887219" y="2250892"/>
            <a:ext cx="5087076" cy="536006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200">
                <a:solidFill>
                  <a:schemeClr val="accent2"/>
                </a:solidFill>
              </a:defRPr>
            </a:lvl1pPr>
            <a:lvl2pPr marL="0" indent="457200">
              <a:buClrTx/>
              <a:buSzTx/>
              <a:buNone/>
              <a:defRPr sz="2200">
                <a:solidFill>
                  <a:schemeClr val="accent2"/>
                </a:solidFill>
              </a:defRPr>
            </a:lvl2pPr>
            <a:lvl3pPr marL="0" indent="914400">
              <a:buClrTx/>
              <a:buSzTx/>
              <a:buNone/>
              <a:defRPr sz="2200">
                <a:solidFill>
                  <a:schemeClr val="accent2"/>
                </a:solidFill>
              </a:defRPr>
            </a:lvl3pPr>
            <a:lvl4pPr marL="0" indent="1371600">
              <a:buClrTx/>
              <a:buSzTx/>
              <a:buNone/>
              <a:defRPr sz="2200">
                <a:solidFill>
                  <a:schemeClr val="accent2"/>
                </a:solidFill>
              </a:defRPr>
            </a:lvl4pPr>
            <a:lvl5pPr marL="0" indent="1828800">
              <a:buClrTx/>
              <a:buSzTx/>
              <a:buNone/>
              <a:defRPr sz="2200">
                <a:solidFill>
                  <a:schemeClr val="accent2"/>
                </a:solidFill>
              </a:defRPr>
            </a:lvl5pPr>
          </a:lstStyle>
          <a:p>
            <a:pPr/>
            <a:r>
              <a:t>Editar Estilos de texto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Marcador de posición de texto 4"/>
          <p:cNvSpPr/>
          <p:nvPr>
            <p:ph type="body" sz="quarter" idx="21" hasCustomPrompt="1"/>
          </p:nvPr>
        </p:nvSpPr>
        <p:spPr>
          <a:xfrm>
            <a:off x="6523735" y="2250892"/>
            <a:ext cx="5087073" cy="553374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200">
                <a:solidFill>
                  <a:schemeClr val="accent2"/>
                </a:solidFill>
              </a:defRPr>
            </a:lvl1pPr>
          </a:lstStyle>
          <a:p>
            <a:pPr/>
            <a:r>
              <a:t>Editar Estilos de texto del patrón</a:t>
            </a:r>
          </a:p>
        </p:txBody>
      </p:sp>
      <p:sp>
        <p:nvSpPr>
          <p:cNvPr id="74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o del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82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90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91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92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00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01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02" name="Rectángulo 8"/>
          <p:cNvSpPr/>
          <p:nvPr/>
        </p:nvSpPr>
        <p:spPr>
          <a:xfrm>
            <a:off x="447816" y="5141972"/>
            <a:ext cx="11298202" cy="12747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03" name="Texto del título"/>
          <p:cNvSpPr txBox="1"/>
          <p:nvPr>
            <p:ph type="title"/>
          </p:nvPr>
        </p:nvSpPr>
        <p:spPr>
          <a:xfrm>
            <a:off x="581191" y="5262295"/>
            <a:ext cx="4909446" cy="689515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rgbClr val="2F5AAC"/>
                </a:solidFill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104" name="Nivel de texto 1…"/>
          <p:cNvSpPr txBox="1"/>
          <p:nvPr>
            <p:ph type="body" idx="1" hasCustomPrompt="1"/>
          </p:nvPr>
        </p:nvSpPr>
        <p:spPr>
          <a:xfrm>
            <a:off x="447815" y="601199"/>
            <a:ext cx="11292842" cy="4204801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 marL="663999" indent="-339999">
              <a:defRPr sz="2000"/>
            </a:lvl2pPr>
            <a:lvl3pPr marL="967500" indent="-337500">
              <a:defRPr sz="2000"/>
            </a:lvl3pPr>
            <a:lvl4pPr marL="1342285" indent="-334285">
              <a:defRPr sz="2000"/>
            </a:lvl4pPr>
            <a:lvl5pPr marL="1702285" indent="-334285">
              <a:defRPr sz="2000"/>
            </a:lvl5pPr>
          </a:lstStyle>
          <a:p>
            <a:pPr/>
            <a:r>
              <a:t>Editar Estilos de texto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5" name="Marcador de posición de texto 3"/>
          <p:cNvSpPr/>
          <p:nvPr>
            <p:ph type="body" sz="quarter" idx="21" hasCustomPrompt="1"/>
          </p:nvPr>
        </p:nvSpPr>
        <p:spPr>
          <a:xfrm>
            <a:off x="5740822" y="5262295"/>
            <a:ext cx="5869988" cy="689516"/>
          </a:xfrm>
          <a:prstGeom prst="rect">
            <a:avLst/>
          </a:prstGeom>
        </p:spPr>
        <p:txBody>
          <a:bodyPr/>
          <a:lstStyle>
            <a:lvl1pPr marL="0" indent="0" algn="r">
              <a:buClrTx/>
              <a:buSzTx/>
              <a:buNone/>
              <a:defRPr sz="1100">
                <a:solidFill>
                  <a:srgbClr val="FFFFFF"/>
                </a:solidFill>
              </a:defRPr>
            </a:lvl1pPr>
          </a:lstStyle>
          <a:p>
            <a:pPr/>
            <a:r>
              <a:t>Editar Estilos de texto del patrón</a:t>
            </a:r>
          </a:p>
        </p:txBody>
      </p:sp>
      <p:sp>
        <p:nvSpPr>
          <p:cNvPr id="106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5AA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14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15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16" name="Texto del título"/>
          <p:cNvSpPr txBox="1"/>
          <p:nvPr>
            <p:ph type="title"/>
          </p:nvPr>
        </p:nvSpPr>
        <p:spPr>
          <a:xfrm>
            <a:off x="581193" y="4693389"/>
            <a:ext cx="11029616" cy="566739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117" name="Marcador de posición de imagen 2"/>
          <p:cNvSpPr/>
          <p:nvPr>
            <p:ph type="pic" idx="21"/>
          </p:nvPr>
        </p:nvSpPr>
        <p:spPr>
          <a:xfrm>
            <a:off x="447816" y="599725"/>
            <a:ext cx="11290860" cy="3557252"/>
          </a:xfrm>
          <a:prstGeom prst="rect">
            <a:avLst/>
          </a:prstGeom>
        </p:spPr>
        <p:txBody>
          <a:bodyPr lIns="91439" rIns="91439" anchor="t">
            <a:noAutofit/>
          </a:bodyPr>
          <a:lstStyle/>
          <a:p>
            <a:pPr/>
          </a:p>
        </p:txBody>
      </p:sp>
      <p:sp>
        <p:nvSpPr>
          <p:cNvPr id="118" name="Nivel de texto 1…"/>
          <p:cNvSpPr txBox="1"/>
          <p:nvPr>
            <p:ph type="body" sz="quarter" idx="1" hasCustomPrompt="1"/>
          </p:nvPr>
        </p:nvSpPr>
        <p:spPr>
          <a:xfrm>
            <a:off x="581191" y="5260126"/>
            <a:ext cx="11029618" cy="598673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sz="1200"/>
            </a:lvl1pPr>
            <a:lvl2pPr marL="0" indent="457200">
              <a:buClrTx/>
              <a:buSzTx/>
              <a:buNone/>
              <a:defRPr sz="1200"/>
            </a:lvl2pPr>
            <a:lvl3pPr marL="0" indent="914400">
              <a:buClrTx/>
              <a:buSzTx/>
              <a:buNone/>
              <a:defRPr sz="1200"/>
            </a:lvl3pPr>
            <a:lvl4pPr marL="0" indent="1371600">
              <a:buClrTx/>
              <a:buSzTx/>
              <a:buNone/>
              <a:defRPr sz="1200"/>
            </a:lvl4pPr>
            <a:lvl5pPr marL="0" indent="1828800">
              <a:buClrTx/>
              <a:buSzTx/>
              <a:buNone/>
              <a:defRPr sz="1200"/>
            </a:lvl5pPr>
          </a:lstStyle>
          <a:p>
            <a:pPr/>
            <a:r>
              <a:t>Editar Estilos de texto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4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5" name="Rectángulo 6"/>
          <p:cNvSpPr/>
          <p:nvPr/>
        </p:nvSpPr>
        <p:spPr>
          <a:xfrm>
            <a:off x="440683" y="606553"/>
            <a:ext cx="11300036" cy="1258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6" name="Texto del título"/>
          <p:cNvSpPr txBox="1"/>
          <p:nvPr>
            <p:ph type="title"/>
          </p:nvPr>
        </p:nvSpPr>
        <p:spPr>
          <a:xfrm>
            <a:off x="575894" y="729657"/>
            <a:ext cx="11029616" cy="98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/>
          <a:p>
            <a:pPr/>
            <a:r>
              <a:t>Texto del título</a:t>
            </a:r>
          </a:p>
        </p:txBody>
      </p:sp>
      <p:sp>
        <p:nvSpPr>
          <p:cNvPr id="7" name="Nivel de texto 1…"/>
          <p:cNvSpPr txBox="1"/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" name="Número de diapositiva"/>
          <p:cNvSpPr txBox="1"/>
          <p:nvPr>
            <p:ph type="sldNum" sz="quarter" idx="2"/>
          </p:nvPr>
        </p:nvSpPr>
        <p:spPr>
          <a:xfrm>
            <a:off x="11379533" y="6023129"/>
            <a:ext cx="231277" cy="2311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9pPr>
    </p:titleStyle>
    <p:bodyStyle>
      <a:lvl1pPr marL="305999" marR="0" indent="-305999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1pPr>
      <a:lvl2pPr marL="668250" marR="0" indent="-344249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2pPr>
      <a:lvl3pPr marL="977142" marR="0" indent="-347142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3pPr>
      <a:lvl4pPr marL="1358999" marR="0" indent="-3510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4pPr>
      <a:lvl5pPr marL="1718999" marR="0" indent="-350999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5pPr>
      <a:lvl6pPr marL="2014299" marR="0" indent="-3429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6pPr>
      <a:lvl7pPr marL="2314300" marR="0" indent="-3429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7pPr>
      <a:lvl8pPr marL="2614299" marR="0" indent="-3429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8pPr>
      <a:lvl9pPr marL="2914300" marR="0" indent="-3429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3" Type="http://schemas.openxmlformats.org/officeDocument/2006/relationships/image" Target="../media/image3.jpeg"/><Relationship Id="rId4" Type="http://schemas.openxmlformats.org/officeDocument/2006/relationships/image" Target="../media/image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3" Type="http://schemas.openxmlformats.org/officeDocument/2006/relationships/image" Target="../media/image4.jpe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3" Type="http://schemas.openxmlformats.org/officeDocument/2006/relationships/image" Target="../media/image1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4.jpe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tángulo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29" name="Imagen 6" descr="Imagen 6"/>
          <p:cNvPicPr>
            <a:picLocks noChangeAspect="1"/>
          </p:cNvPicPr>
          <p:nvPr/>
        </p:nvPicPr>
        <p:blipFill>
          <a:blip r:embed="rId2">
            <a:extLst/>
          </a:blip>
          <a:srcRect l="13265" t="9091" r="3502" b="0"/>
          <a:stretch>
            <a:fillRect/>
          </a:stretch>
        </p:blipFill>
        <p:spPr>
          <a:xfrm>
            <a:off x="19" y="10"/>
            <a:ext cx="12191982" cy="68579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47657"/>
            <a:ext cx="12192001" cy="6765209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Título 1"/>
          <p:cNvSpPr txBox="1"/>
          <p:nvPr>
            <p:ph type="ctrTitle"/>
          </p:nvPr>
        </p:nvSpPr>
        <p:spPr>
          <a:xfrm>
            <a:off x="581190" y="4572000"/>
            <a:ext cx="10993551" cy="895244"/>
          </a:xfrm>
          <a:prstGeom prst="rect">
            <a:avLst/>
          </a:prstGeom>
        </p:spPr>
        <p:txBody>
          <a:bodyPr/>
          <a:lstStyle>
            <a:lvl1pPr defTabSz="443484">
              <a:defRPr sz="4365">
                <a:solidFill>
                  <a:srgbClr val="FFFFFF"/>
                </a:solidFill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SEGURIDAD DE LA INFORMACIÓN</a:t>
            </a:r>
          </a:p>
        </p:txBody>
      </p:sp>
      <p:sp>
        <p:nvSpPr>
          <p:cNvPr id="132" name="Subtítulo 2"/>
          <p:cNvSpPr txBox="1"/>
          <p:nvPr>
            <p:ph type="subTitle" sz="quarter" idx="1"/>
          </p:nvPr>
        </p:nvSpPr>
        <p:spPr>
          <a:xfrm>
            <a:off x="581193" y="5503822"/>
            <a:ext cx="10993547" cy="4848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EEC75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/>
            <a:r>
              <a:t>PRESENTACIÓN DE INDUCCIÓN GENERAL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Rectangle 17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5" name="Rectangle 23"/>
          <p:cNvSpPr/>
          <p:nvPr/>
        </p:nvSpPr>
        <p:spPr>
          <a:xfrm>
            <a:off x="4620506" y="0"/>
            <a:ext cx="7571045" cy="6858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6" name="Título 1"/>
          <p:cNvSpPr txBox="1"/>
          <p:nvPr>
            <p:ph type="title"/>
          </p:nvPr>
        </p:nvSpPr>
        <p:spPr>
          <a:xfrm>
            <a:off x="5205844" y="810847"/>
            <a:ext cx="6400368" cy="1431401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La información</a:t>
            </a:r>
          </a:p>
        </p:txBody>
      </p:sp>
      <p:sp>
        <p:nvSpPr>
          <p:cNvPr id="137" name="Rectangle 25"/>
          <p:cNvSpPr/>
          <p:nvPr/>
        </p:nvSpPr>
        <p:spPr>
          <a:xfrm>
            <a:off x="4530516" y="-460"/>
            <a:ext cx="91441" cy="6858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8" name="Rectangle 27"/>
          <p:cNvSpPr/>
          <p:nvPr/>
        </p:nvSpPr>
        <p:spPr>
          <a:xfrm>
            <a:off x="-140" y="2560620"/>
            <a:ext cx="4581146" cy="9144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39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147657"/>
            <a:ext cx="12192001" cy="6765210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Marcador de contenido 5"/>
          <p:cNvSpPr txBox="1"/>
          <p:nvPr>
            <p:ph type="body" sz="half" idx="1"/>
          </p:nvPr>
        </p:nvSpPr>
        <p:spPr>
          <a:xfrm>
            <a:off x="5207589" y="2194525"/>
            <a:ext cx="6397546" cy="4180874"/>
          </a:xfrm>
          <a:prstGeom prst="rect">
            <a:avLst/>
          </a:prstGeom>
        </p:spPr>
        <p:txBody>
          <a:bodyPr/>
          <a:lstStyle/>
          <a:p>
            <a:pPr marL="180473" indent="-180473">
              <a:buClrTx/>
              <a:buSzPct val="60000"/>
              <a:buBlip>
                <a:blip r:embed="rId3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 La información para toda organización es un valioso activo que requiere de resguardo y protección adecuada.</a:t>
            </a:r>
          </a:p>
          <a:p>
            <a:pPr marL="180473" indent="-180473">
              <a:buClrTx/>
              <a:buSzPct val="60000"/>
              <a:buBlip>
                <a:blip r:embed="rId3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 La información puede encontrarse:</a:t>
            </a:r>
          </a:p>
          <a:p>
            <a:pPr lvl="1" marL="541421" indent="-160421">
              <a:buClrTx/>
              <a:buSzPct val="60000"/>
              <a:buBlip>
                <a:blip r:embed="rId3"/>
              </a:buBlip>
              <a:defRPr sz="16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Impresa</a:t>
            </a:r>
          </a:p>
          <a:p>
            <a:pPr lvl="1" marL="541421" indent="-160421">
              <a:buClrTx/>
              <a:buSzPct val="60000"/>
              <a:buBlip>
                <a:blip r:embed="rId3"/>
              </a:buBlip>
              <a:defRPr sz="16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En tableros</a:t>
            </a:r>
          </a:p>
          <a:p>
            <a:pPr lvl="1" marL="541421" indent="-160421">
              <a:buClrTx/>
              <a:buSzPct val="60000"/>
              <a:buBlip>
                <a:blip r:embed="rId3"/>
              </a:buBlip>
              <a:defRPr sz="16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Digitalmente</a:t>
            </a:r>
          </a:p>
          <a:p>
            <a:pPr lvl="1" marL="541421" indent="-160421">
              <a:buClrTx/>
              <a:buSzPct val="60000"/>
              <a:buBlip>
                <a:blip r:embed="rId3"/>
              </a:buBlip>
              <a:defRPr sz="16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Transmitida a través de medios electrónicos como el correo</a:t>
            </a:r>
          </a:p>
          <a:p>
            <a:pPr lvl="1" marL="541421" indent="-160421">
              <a:buClrTx/>
              <a:buSzPct val="60000"/>
              <a:buBlip>
                <a:blip r:embed="rId3"/>
              </a:buBlip>
              <a:defRPr sz="16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Hablada</a:t>
            </a:r>
          </a:p>
          <a:p>
            <a:pPr lvl="1" marL="541421" indent="-160421">
              <a:buClrTx/>
              <a:buSzPct val="60000"/>
              <a:buBlip>
                <a:blip r:embed="rId3"/>
              </a:buBlip>
              <a:defRPr sz="16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Audiovisual</a:t>
            </a:r>
          </a:p>
        </p:txBody>
      </p:sp>
      <p:pic>
        <p:nvPicPr>
          <p:cNvPr id="141" name="concepto-big-data-tecnologia-abstracta-big-data-codigo-binario-tecnologia-informacion-futurista-flujo-datos-transferencia-big-data-almacenamiento-blockchain-servidor-internet-alta-velocidad-representacion-3d.jpg" descr="concepto-big-data-tecnologia-abstracta-big-data-codigo-binario-tecnologia-informacion-futurista-flujo-datos-transferencia-big-data-almacenamiento-blockchain-servidor-internet-alta-velocidad-representacion-3d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7430072" y="234"/>
            <a:ext cx="12192001" cy="68575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Rectangle 17"/>
          <p:cNvSpPr/>
          <p:nvPr/>
        </p:nvSpPr>
        <p:spPr>
          <a:xfrm>
            <a:off x="440285" y="614406"/>
            <a:ext cx="11309340" cy="11893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44" name="Rectangle 19"/>
          <p:cNvSpPr/>
          <p:nvPr/>
        </p:nvSpPr>
        <p:spPr>
          <a:xfrm>
            <a:off x="0" y="614406"/>
            <a:ext cx="12383218" cy="63415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45" name="Rectangle 21"/>
          <p:cNvSpPr/>
          <p:nvPr/>
        </p:nvSpPr>
        <p:spPr>
          <a:xfrm>
            <a:off x="444455" y="752857"/>
            <a:ext cx="3707478" cy="561177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46" name="Título 1"/>
          <p:cNvSpPr txBox="1"/>
          <p:nvPr>
            <p:ph type="title"/>
          </p:nvPr>
        </p:nvSpPr>
        <p:spPr>
          <a:xfrm>
            <a:off x="593302" y="970379"/>
            <a:ext cx="3409784" cy="1013801"/>
          </a:xfrm>
          <a:prstGeom prst="rect">
            <a:avLst/>
          </a:prstGeom>
        </p:spPr>
        <p:txBody>
          <a:bodyPr/>
          <a:lstStyle>
            <a:lvl1pPr defTabSz="397763">
              <a:lnSpc>
                <a:spcPct val="90000"/>
              </a:lnSpc>
              <a:defRPr sz="1566"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¿Cuáles son los objetivos de la seguridad de la información?</a:t>
            </a:r>
          </a:p>
        </p:txBody>
      </p:sp>
      <p:sp>
        <p:nvSpPr>
          <p:cNvPr id="147" name="Rectángulo 6"/>
          <p:cNvSpPr txBox="1"/>
          <p:nvPr/>
        </p:nvSpPr>
        <p:spPr>
          <a:xfrm>
            <a:off x="646974" y="1927591"/>
            <a:ext cx="3318344" cy="4036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marL="148890" indent="-148890" defTabSz="452627">
              <a:lnSpc>
                <a:spcPct val="90000"/>
              </a:lnSpc>
              <a:spcBef>
                <a:spcPts val="500"/>
              </a:spcBef>
              <a:buSzPct val="60000"/>
              <a:buBlip>
                <a:blip r:embed="rId2"/>
              </a:buBlip>
              <a:defRPr sz="1485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</a:p>
          <a:p>
            <a:pPr marL="148890" indent="-148890" defTabSz="452627">
              <a:lnSpc>
                <a:spcPct val="90000"/>
              </a:lnSpc>
              <a:spcBef>
                <a:spcPts val="500"/>
              </a:spcBef>
              <a:buSzPct val="60000"/>
              <a:buBlip>
                <a:blip r:embed="rId2"/>
              </a:buBlip>
              <a:defRPr sz="1485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Resguardar y proteger:</a:t>
            </a:r>
          </a:p>
          <a:p>
            <a:pPr marL="148890" indent="-148890" defTabSz="452627">
              <a:lnSpc>
                <a:spcPct val="90000"/>
              </a:lnSpc>
              <a:spcBef>
                <a:spcPts val="500"/>
              </a:spcBef>
              <a:buSzPct val="60000"/>
              <a:buBlip>
                <a:blip r:embed="rId2"/>
              </a:buBlip>
              <a:defRPr sz="1485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</a:p>
          <a:p>
            <a:pPr marL="148890" indent="-148890" defTabSz="452627">
              <a:lnSpc>
                <a:spcPct val="90000"/>
              </a:lnSpc>
              <a:spcBef>
                <a:spcPts val="500"/>
              </a:spcBef>
              <a:buSzPct val="60000"/>
              <a:buBlip>
                <a:blip r:embed="rId2"/>
              </a:buBlip>
              <a:defRPr sz="1485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Confidencialidad: Solo los usuarios y procesos autorizados pueden acceder o modificar los datos.</a:t>
            </a:r>
          </a:p>
          <a:p>
            <a:pPr marL="148890" indent="-148890" defTabSz="452627">
              <a:lnSpc>
                <a:spcPct val="90000"/>
              </a:lnSpc>
              <a:spcBef>
                <a:spcPts val="500"/>
              </a:spcBef>
              <a:buSzPct val="60000"/>
              <a:buBlip>
                <a:blip r:embed="rId2"/>
              </a:buBlip>
              <a:defRPr sz="1485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Integridad: Los datos deben mantenerse en un estado correcto y nadie debe poder modificarlos de manera incorrecta, ya sea accidental o maliciosamente.</a:t>
            </a:r>
          </a:p>
          <a:p>
            <a:pPr marL="148890" indent="-148890" defTabSz="452627">
              <a:lnSpc>
                <a:spcPct val="90000"/>
              </a:lnSpc>
              <a:spcBef>
                <a:spcPts val="500"/>
              </a:spcBef>
              <a:buSzPct val="60000"/>
              <a:buBlip>
                <a:blip r:embed="rId2"/>
              </a:buBlip>
              <a:defRPr sz="1485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Disponibilidad: Los usuarios autorizados pueden acceder a los datos siempre que lo necesiten.</a:t>
            </a:r>
          </a:p>
        </p:txBody>
      </p:sp>
      <p:pic>
        <p:nvPicPr>
          <p:cNvPr id="148" name="Imagen 5" descr="Imagen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932865" y="1111640"/>
            <a:ext cx="6207131" cy="4655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402560"/>
            <a:ext cx="12192001" cy="67652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18"/>
          <p:cNvSpPr/>
          <p:nvPr/>
        </p:nvSpPr>
        <p:spPr>
          <a:xfrm>
            <a:off x="440285" y="614406"/>
            <a:ext cx="11309340" cy="11893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2" name="Rectangle 20"/>
          <p:cNvSpPr/>
          <p:nvPr/>
        </p:nvSpPr>
        <p:spPr>
          <a:xfrm>
            <a:off x="-1" y="592081"/>
            <a:ext cx="12192001" cy="625663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3" name="Rectangle 22"/>
          <p:cNvSpPr/>
          <p:nvPr/>
        </p:nvSpPr>
        <p:spPr>
          <a:xfrm>
            <a:off x="8042147" y="723898"/>
            <a:ext cx="3703321" cy="56666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4" name="Rectángulo 6"/>
          <p:cNvSpPr txBox="1"/>
          <p:nvPr/>
        </p:nvSpPr>
        <p:spPr>
          <a:xfrm>
            <a:off x="1679678" y="1670183"/>
            <a:ext cx="4625082" cy="899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347472">
              <a:spcBef>
                <a:spcPts val="600"/>
              </a:spcBef>
              <a:defRPr sz="1300"/>
            </a:pPr>
            <a:r>
              <a:t>  </a:t>
            </a:r>
          </a:p>
          <a:p>
            <a:pPr algn="ctr" defTabSz="347472">
              <a:spcBef>
                <a:spcPts val="600"/>
              </a:spcBef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AMENAZA: </a:t>
            </a:r>
            <a:br/>
            <a:r>
              <a:rPr b="0"/>
              <a:t>Causa  potencial  de  un  incidente  no  deseado,  el  cual  puede  ocasionar  daño  a  un  sistema  o  a  una organización</a:t>
            </a:r>
          </a:p>
        </p:txBody>
      </p:sp>
      <p:pic>
        <p:nvPicPr>
          <p:cNvPr id="155" name="Imagen 2" descr="Imagen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3786" y="2677017"/>
            <a:ext cx="5900830" cy="2086767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Rectángulo 7"/>
          <p:cNvSpPr txBox="1"/>
          <p:nvPr/>
        </p:nvSpPr>
        <p:spPr>
          <a:xfrm>
            <a:off x="531753" y="4666586"/>
            <a:ext cx="6920929" cy="518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347472">
              <a:spcBef>
                <a:spcPts val="600"/>
              </a:spcBef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Las AMENAZAS pueden explotar VULNERABILIDADES: </a:t>
            </a:r>
          </a:p>
          <a:p>
            <a:pPr algn="ctr" defTabSz="347472">
              <a:spcBef>
                <a:spcPts val="6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Debilidad de un activo o de un control que puede ser explotada por una o más amenazas. </a:t>
            </a:r>
          </a:p>
        </p:txBody>
      </p:sp>
      <p:pic>
        <p:nvPicPr>
          <p:cNvPr id="157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47657"/>
            <a:ext cx="12192001" cy="6765210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Título 1"/>
          <p:cNvSpPr txBox="1"/>
          <p:nvPr>
            <p:ph type="title"/>
          </p:nvPr>
        </p:nvSpPr>
        <p:spPr>
          <a:xfrm>
            <a:off x="8369642" y="1037966"/>
            <a:ext cx="3054092" cy="4709133"/>
          </a:xfrm>
          <a:prstGeom prst="rect">
            <a:avLst/>
          </a:prstGeom>
        </p:spPr>
        <p:txBody>
          <a:bodyPr anchor="ctr"/>
          <a:lstStyle>
            <a:lvl1pPr>
              <a:defRPr sz="2700">
                <a:solidFill>
                  <a:srgbClr val="FFFEFF"/>
                </a:solidFill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¿DE QUÉ PROTEGER LA INFORMACIÓN?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 26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1" name="Rectangle 27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2" name="Rectangle 28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3" name="Rectangle 29"/>
          <p:cNvSpPr/>
          <p:nvPr/>
        </p:nvSpPr>
        <p:spPr>
          <a:xfrm>
            <a:off x="440285" y="614406"/>
            <a:ext cx="11309340" cy="11893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4" name="Rectangle 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65" name="Imagen 5" descr="Imagen 5"/>
          <p:cNvPicPr>
            <a:picLocks noChangeAspect="1"/>
          </p:cNvPicPr>
          <p:nvPr/>
        </p:nvPicPr>
        <p:blipFill>
          <a:blip r:embed="rId2">
            <a:extLst/>
          </a:blip>
          <a:srcRect l="0" t="13568" r="9091" b="9822"/>
          <a:stretch>
            <a:fillRect/>
          </a:stretch>
        </p:blipFill>
        <p:spPr>
          <a:xfrm>
            <a:off x="19" y="10"/>
            <a:ext cx="12191982" cy="6857990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Rectángulo"/>
          <p:cNvSpPr/>
          <p:nvPr/>
        </p:nvSpPr>
        <p:spPr>
          <a:xfrm>
            <a:off x="-315889" y="-175348"/>
            <a:ext cx="12823778" cy="7113398"/>
          </a:xfrm>
          <a:prstGeom prst="rect">
            <a:avLst/>
          </a:prstGeom>
          <a:blipFill>
            <a:blip r:embed="rId3">
              <a:alphaModFix amt="71825"/>
            </a:blip>
          </a:blipFill>
          <a:ln w="22225" cap="rnd">
            <a:solidFill>
              <a:schemeClr val="accent1">
                <a:lumOff val="-4784"/>
                <a:alpha val="71825"/>
              </a:schemeClr>
            </a:solidFill>
          </a:ln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67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83613" y="172041"/>
            <a:ext cx="12359226" cy="68580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70" name="Group 31"/>
          <p:cNvGrpSpPr/>
          <p:nvPr/>
        </p:nvGrpSpPr>
        <p:grpSpPr>
          <a:xfrm>
            <a:off x="438066" y="457199"/>
            <a:ext cx="7503666" cy="5935133"/>
            <a:chOff x="0" y="0"/>
            <a:chExt cx="7503665" cy="5935132"/>
          </a:xfrm>
        </p:grpSpPr>
        <p:sp>
          <p:nvSpPr>
            <p:cNvPr id="168" name="Rectangle 32"/>
            <p:cNvSpPr/>
            <p:nvPr/>
          </p:nvSpPr>
          <p:spPr>
            <a:xfrm>
              <a:off x="-1" y="160866"/>
              <a:ext cx="7503666" cy="5774266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9" name="Rectangle 33"/>
            <p:cNvSpPr/>
            <p:nvPr/>
          </p:nvSpPr>
          <p:spPr>
            <a:xfrm>
              <a:off x="0" y="-1"/>
              <a:ext cx="3703321" cy="9499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171" name="Título 1"/>
          <p:cNvSpPr txBox="1"/>
          <p:nvPr>
            <p:ph type="title"/>
          </p:nvPr>
        </p:nvSpPr>
        <p:spPr>
          <a:xfrm>
            <a:off x="584200" y="1006955"/>
            <a:ext cx="7213600" cy="1372178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Principales causas/orígenes de las vulnerabilidades</a:t>
            </a:r>
          </a:p>
        </p:txBody>
      </p:sp>
      <p:sp>
        <p:nvSpPr>
          <p:cNvPr id="172" name="Rectángulo 7"/>
          <p:cNvSpPr txBox="1"/>
          <p:nvPr/>
        </p:nvSpPr>
        <p:spPr>
          <a:xfrm>
            <a:off x="629024" y="2438399"/>
            <a:ext cx="7125168" cy="3564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marL="180473" indent="-180473">
              <a:lnSpc>
                <a:spcPct val="90000"/>
              </a:lnSpc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Inadecuado compromiso de la dirección</a:t>
            </a:r>
          </a:p>
          <a:p>
            <a:pPr marL="180473" indent="-180473">
              <a:lnSpc>
                <a:spcPct val="90000"/>
              </a:lnSpc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Personal inadecuadamente capacitado y concientizado</a:t>
            </a:r>
          </a:p>
          <a:p>
            <a:pPr marL="180473" indent="-180473">
              <a:lnSpc>
                <a:spcPct val="90000"/>
              </a:lnSpc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Inadecuada asignación de responsabilidades</a:t>
            </a:r>
          </a:p>
          <a:p>
            <a:pPr marL="180473" indent="-180473">
              <a:lnSpc>
                <a:spcPct val="90000"/>
              </a:lnSpc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Ausencia de políticas y/o procedimientos</a:t>
            </a:r>
          </a:p>
          <a:p>
            <a:pPr marL="180473" indent="-180473">
              <a:lnSpc>
                <a:spcPct val="90000"/>
              </a:lnSpc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Ausencia de controles físicos</a:t>
            </a:r>
          </a:p>
          <a:p>
            <a:pPr marL="180473" indent="-180473">
              <a:lnSpc>
                <a:spcPct val="90000"/>
              </a:lnSpc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Ausencia de controles lógicos</a:t>
            </a:r>
          </a:p>
          <a:p>
            <a:pPr marL="180473" indent="-180473">
              <a:lnSpc>
                <a:spcPct val="90000"/>
              </a:lnSpc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Ausencia de controles disuasivos, preventivos, detectivos y correctivos</a:t>
            </a:r>
          </a:p>
          <a:p>
            <a:pPr marL="180473" indent="-180473">
              <a:lnSpc>
                <a:spcPct val="90000"/>
              </a:lnSpc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Ausencia de reportes de incidentes y vulnerabilidades</a:t>
            </a:r>
          </a:p>
          <a:p>
            <a:pPr marL="180473" indent="-180473">
              <a:lnSpc>
                <a:spcPct val="90000"/>
              </a:lnSpc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Inadecuado seguimiento y monitoreo de los controles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Rectangle 12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75" name="Rectangle 14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76" name="Rectangle 16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77" name="Rectangle 18"/>
          <p:cNvSpPr/>
          <p:nvPr/>
        </p:nvSpPr>
        <p:spPr>
          <a:xfrm>
            <a:off x="440285" y="614406"/>
            <a:ext cx="11309340" cy="11893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78" name="Rectangle 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79" name="Imagen 2" descr="Imagen 2"/>
          <p:cNvPicPr>
            <a:picLocks noChangeAspect="1"/>
          </p:cNvPicPr>
          <p:nvPr/>
        </p:nvPicPr>
        <p:blipFill>
          <a:blip r:embed="rId2">
            <a:extLst/>
          </a:blip>
          <a:srcRect l="0" t="4049" r="9091" b="19342"/>
          <a:stretch>
            <a:fillRect/>
          </a:stretch>
        </p:blipFill>
        <p:spPr>
          <a:xfrm>
            <a:off x="19" y="10"/>
            <a:ext cx="12191982" cy="68579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Imagen" descr="Imagen"/>
          <p:cNvPicPr>
            <a:picLocks noChangeAspect="1"/>
          </p:cNvPicPr>
          <p:nvPr/>
        </p:nvPicPr>
        <p:blipFill>
          <a:blip r:embed="rId3">
            <a:extLst/>
          </a:blip>
          <a:srcRect l="0" t="0" r="0" b="2133"/>
          <a:stretch>
            <a:fillRect/>
          </a:stretch>
        </p:blipFill>
        <p:spPr>
          <a:xfrm>
            <a:off x="-83543" y="281769"/>
            <a:ext cx="12359226" cy="671169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4" name="Group 22"/>
          <p:cNvGrpSpPr/>
          <p:nvPr/>
        </p:nvGrpSpPr>
        <p:grpSpPr>
          <a:xfrm>
            <a:off x="438066" y="457199"/>
            <a:ext cx="7507085" cy="5935133"/>
            <a:chOff x="0" y="0"/>
            <a:chExt cx="7507083" cy="5935132"/>
          </a:xfrm>
        </p:grpSpPr>
        <p:sp>
          <p:nvSpPr>
            <p:cNvPr id="181" name="Rectangle 23"/>
            <p:cNvSpPr/>
            <p:nvPr/>
          </p:nvSpPr>
          <p:spPr>
            <a:xfrm>
              <a:off x="-1" y="160866"/>
              <a:ext cx="7503666" cy="5774266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2" name="Rectangle 24"/>
            <p:cNvSpPr/>
            <p:nvPr/>
          </p:nvSpPr>
          <p:spPr>
            <a:xfrm>
              <a:off x="0" y="-1"/>
              <a:ext cx="3703321" cy="9499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3" name="Rectangle 25"/>
            <p:cNvSpPr/>
            <p:nvPr/>
          </p:nvSpPr>
          <p:spPr>
            <a:xfrm>
              <a:off x="3803762" y="-1"/>
              <a:ext cx="3703321" cy="91441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185" name="Título 1"/>
          <p:cNvSpPr txBox="1"/>
          <p:nvPr>
            <p:ph type="title"/>
          </p:nvPr>
        </p:nvSpPr>
        <p:spPr>
          <a:xfrm>
            <a:off x="584808" y="1592171"/>
            <a:ext cx="7213601" cy="1372178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¿cuál es el riesgo?</a:t>
            </a:r>
          </a:p>
        </p:txBody>
      </p:sp>
      <p:sp>
        <p:nvSpPr>
          <p:cNvPr id="186" name="Rectángulo 7"/>
          <p:cNvSpPr txBox="1"/>
          <p:nvPr/>
        </p:nvSpPr>
        <p:spPr>
          <a:xfrm>
            <a:off x="629024" y="2450591"/>
            <a:ext cx="7125168" cy="3564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marL="180473" indent="-180473">
              <a:spcBef>
                <a:spcPts val="600"/>
              </a:spcBef>
              <a:buSzPct val="60000"/>
              <a:buBlip>
                <a:blip r:embed="rId4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Efecto de la incertidumbre sobre la consecución de los objetivos. </a:t>
            </a:r>
          </a:p>
          <a:p>
            <a:pPr marL="180473" indent="-180473">
              <a:spcBef>
                <a:spcPts val="600"/>
              </a:spcBef>
              <a:buSzPct val="60000"/>
              <a:buBlip>
                <a:blip r:embed="rId4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</a:p>
          <a:p>
            <a:pPr marL="180473" indent="-180473">
              <a:spcBef>
                <a:spcPts val="600"/>
              </a:spcBef>
              <a:buSzPct val="60000"/>
              <a:buBlip>
                <a:blip r:embed="rId4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El riesgo de seguridad de la información se relaciona con la posibilidad de que las amenazas exploten vulnerabilidades de un activo o grupo de activos de información y causen daño a una organización. Esto, </a:t>
            </a:r>
            <a:r>
              <a:rPr u="sng"/>
              <a:t>IMPACTA NEGATIVAMENTE LA OPERACIÓN DE NEGOCIO.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Rectangle 25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9" name="Rectangle 26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0" name="Rectangle 27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1" name="Rectangle 28"/>
          <p:cNvSpPr/>
          <p:nvPr/>
        </p:nvSpPr>
        <p:spPr>
          <a:xfrm>
            <a:off x="446533" y="3085764"/>
            <a:ext cx="11262867" cy="33048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2" name="Rectangle 29"/>
          <p:cNvSpPr/>
          <p:nvPr/>
        </p:nvSpPr>
        <p:spPr>
          <a:xfrm>
            <a:off x="-1" y="638175"/>
            <a:ext cx="12192001" cy="621982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93" name="Imagen 3" descr="Imagen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31166" y="1848584"/>
            <a:ext cx="6518800" cy="3454964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Rectangle 30"/>
          <p:cNvSpPr/>
          <p:nvPr/>
        </p:nvSpPr>
        <p:spPr>
          <a:xfrm>
            <a:off x="8042147" y="723898"/>
            <a:ext cx="3703321" cy="56666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5" name="Título 1"/>
          <p:cNvSpPr txBox="1"/>
          <p:nvPr>
            <p:ph type="title"/>
          </p:nvPr>
        </p:nvSpPr>
        <p:spPr>
          <a:xfrm>
            <a:off x="8296274" y="1419225"/>
            <a:ext cx="3081578" cy="2085869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</a:lvl1pPr>
          </a:lstStyle>
          <a:p>
            <a:pPr/>
            <a:r>
              <a:t>Relación entre conceptos involucrados</a:t>
            </a:r>
          </a:p>
        </p:txBody>
      </p:sp>
      <p:pic>
        <p:nvPicPr>
          <p:cNvPr id="196" name="Imagen" descr="Imagen"/>
          <p:cNvPicPr>
            <a:picLocks noChangeAspect="1"/>
          </p:cNvPicPr>
          <p:nvPr/>
        </p:nvPicPr>
        <p:blipFill>
          <a:blip r:embed="rId3">
            <a:extLst/>
          </a:blip>
          <a:srcRect l="0" t="0" r="0" b="2133"/>
          <a:stretch>
            <a:fillRect/>
          </a:stretch>
        </p:blipFill>
        <p:spPr>
          <a:xfrm>
            <a:off x="-83543" y="281769"/>
            <a:ext cx="12359226" cy="67116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Rectangle 9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9" name="Rectangle 11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00" name="Rectangle 13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01" name="Rectangle 15"/>
          <p:cNvSpPr/>
          <p:nvPr/>
        </p:nvSpPr>
        <p:spPr>
          <a:xfrm>
            <a:off x="440285" y="614406"/>
            <a:ext cx="11309340" cy="11893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02" name="Rectangle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03" name="Imagen 4" descr="Imagen 4"/>
          <p:cNvPicPr>
            <a:picLocks noChangeAspect="1"/>
          </p:cNvPicPr>
          <p:nvPr/>
        </p:nvPicPr>
        <p:blipFill>
          <a:blip r:embed="rId2">
            <a:extLst/>
          </a:blip>
          <a:srcRect l="0" t="0" r="31110" b="0"/>
          <a:stretch>
            <a:fillRect/>
          </a:stretch>
        </p:blipFill>
        <p:spPr>
          <a:xfrm>
            <a:off x="19" y="9"/>
            <a:ext cx="12191981" cy="6857991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Rectángulo"/>
          <p:cNvSpPr/>
          <p:nvPr/>
        </p:nvSpPr>
        <p:spPr>
          <a:xfrm>
            <a:off x="-315889" y="-175348"/>
            <a:ext cx="12823778" cy="7113398"/>
          </a:xfrm>
          <a:prstGeom prst="rect">
            <a:avLst/>
          </a:prstGeom>
          <a:blipFill>
            <a:blip r:embed="rId3">
              <a:alphaModFix amt="71825"/>
            </a:blip>
          </a:blipFill>
          <a:ln w="22225" cap="rnd">
            <a:solidFill>
              <a:schemeClr val="accent1">
                <a:lumOff val="-4784"/>
                <a:alpha val="71825"/>
              </a:schemeClr>
            </a:solidFill>
          </a:ln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05" name="Imagen" descr="Imagen"/>
          <p:cNvPicPr>
            <a:picLocks noChangeAspect="1"/>
          </p:cNvPicPr>
          <p:nvPr/>
        </p:nvPicPr>
        <p:blipFill>
          <a:blip r:embed="rId4">
            <a:extLst/>
          </a:blip>
          <a:srcRect l="0" t="0" r="0" b="2133"/>
          <a:stretch>
            <a:fillRect/>
          </a:stretch>
        </p:blipFill>
        <p:spPr>
          <a:xfrm>
            <a:off x="-83543" y="293961"/>
            <a:ext cx="12359226" cy="671169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09" name="Group 19"/>
          <p:cNvGrpSpPr/>
          <p:nvPr/>
        </p:nvGrpSpPr>
        <p:grpSpPr>
          <a:xfrm>
            <a:off x="438066" y="457199"/>
            <a:ext cx="7507085" cy="5935133"/>
            <a:chOff x="0" y="0"/>
            <a:chExt cx="7507083" cy="5935132"/>
          </a:xfrm>
        </p:grpSpPr>
        <p:sp>
          <p:nvSpPr>
            <p:cNvPr id="206" name="Rectangle 20"/>
            <p:cNvSpPr/>
            <p:nvPr/>
          </p:nvSpPr>
          <p:spPr>
            <a:xfrm>
              <a:off x="-1" y="160866"/>
              <a:ext cx="7503666" cy="5774266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7" name="Rectangle 21"/>
            <p:cNvSpPr/>
            <p:nvPr/>
          </p:nvSpPr>
          <p:spPr>
            <a:xfrm>
              <a:off x="0" y="-1"/>
              <a:ext cx="3703321" cy="9499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8" name="Rectangle 22"/>
            <p:cNvSpPr/>
            <p:nvPr/>
          </p:nvSpPr>
          <p:spPr>
            <a:xfrm>
              <a:off x="3803762" y="-1"/>
              <a:ext cx="3703321" cy="91441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210" name="Título 1"/>
          <p:cNvSpPr txBox="1"/>
          <p:nvPr>
            <p:ph type="title"/>
          </p:nvPr>
        </p:nvSpPr>
        <p:spPr>
          <a:xfrm>
            <a:off x="584200" y="1006955"/>
            <a:ext cx="7213600" cy="1372178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INCIDENTES DE SEGURIDAD</a:t>
            </a:r>
          </a:p>
        </p:txBody>
      </p:sp>
      <p:sp>
        <p:nvSpPr>
          <p:cNvPr id="211" name="Rectángulo 2"/>
          <p:cNvSpPr txBox="1"/>
          <p:nvPr/>
        </p:nvSpPr>
        <p:spPr>
          <a:xfrm>
            <a:off x="629024" y="2584703"/>
            <a:ext cx="7125168" cy="3564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marL="180473" indent="-180473"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INCIDENTE DE SEGURIDAD: </a:t>
            </a:r>
            <a:br/>
            <a:r>
              <a:rPr>
                <a:latin typeface="Montserrat Thin Regular"/>
                <a:ea typeface="Montserrat Thin Regular"/>
                <a:cs typeface="Montserrat Thin Regular"/>
                <a:sym typeface="Montserrat Thin Regular"/>
              </a:rPr>
              <a:t>Evento  singular  o  serie  de eventos  de  seguridad  de  la  información, inesperados  o  no  deseados, que tienen una probabilidad significativa de comprometer las operaciones del negocio y de amenazar la seguridad de la información (según ISO/IEC 27000 Información General y Vocabulario)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Rectángulo 9"/>
          <p:cNvSpPr/>
          <p:nvPr/>
        </p:nvSpPr>
        <p:spPr>
          <a:xfrm>
            <a:off x="-1" y="1"/>
            <a:ext cx="12192001" cy="6858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14" name="Imagen 4" descr="Imagen 4"/>
          <p:cNvPicPr>
            <a:picLocks noChangeAspect="1"/>
          </p:cNvPicPr>
          <p:nvPr/>
        </p:nvPicPr>
        <p:blipFill>
          <a:blip r:embed="rId2">
            <a:extLst/>
          </a:blip>
          <a:srcRect l="2189" t="0" r="9642" b="1"/>
          <a:stretch>
            <a:fillRect/>
          </a:stretch>
        </p:blipFill>
        <p:spPr>
          <a:xfrm>
            <a:off x="446534" y="723898"/>
            <a:ext cx="7498616" cy="5676903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Rectángulo 11"/>
          <p:cNvSpPr/>
          <p:nvPr/>
        </p:nvSpPr>
        <p:spPr>
          <a:xfrm>
            <a:off x="8042147" y="723898"/>
            <a:ext cx="3703321" cy="56666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6" name="Título 1"/>
          <p:cNvSpPr txBox="1"/>
          <p:nvPr>
            <p:ph type="ctrTitle"/>
          </p:nvPr>
        </p:nvSpPr>
        <p:spPr>
          <a:xfrm>
            <a:off x="8296274" y="1419225"/>
            <a:ext cx="3081578" cy="174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Gracias</a:t>
            </a:r>
          </a:p>
        </p:txBody>
      </p:sp>
      <p:sp>
        <p:nvSpPr>
          <p:cNvPr id="217" name="Subtítulo 2"/>
          <p:cNvSpPr txBox="1"/>
          <p:nvPr>
            <p:ph type="subTitle" sz="quarter" idx="1"/>
          </p:nvPr>
        </p:nvSpPr>
        <p:spPr>
          <a:xfrm>
            <a:off x="8296274" y="3505094"/>
            <a:ext cx="3081578" cy="262900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EBEBEB"/>
                </a:solidFill>
              </a:defRPr>
            </a:lvl1pPr>
          </a:lstStyle>
          <a:p>
            <a:pPr/>
            <a:r>
              <a:t>&lt;EMPRESA&gt;</a:t>
            </a:r>
          </a:p>
        </p:txBody>
      </p:sp>
      <p:grpSp>
        <p:nvGrpSpPr>
          <p:cNvPr id="221" name="Grupo 13"/>
          <p:cNvGrpSpPr/>
          <p:nvPr/>
        </p:nvGrpSpPr>
        <p:grpSpPr>
          <a:xfrm>
            <a:off x="446533" y="453642"/>
            <a:ext cx="11298934" cy="98555"/>
            <a:chOff x="0" y="0"/>
            <a:chExt cx="11298933" cy="98554"/>
          </a:xfrm>
        </p:grpSpPr>
        <p:sp>
          <p:nvSpPr>
            <p:cNvPr id="218" name="Rectángulo 14"/>
            <p:cNvSpPr/>
            <p:nvPr/>
          </p:nvSpPr>
          <p:spPr>
            <a:xfrm>
              <a:off x="-1" y="3557"/>
              <a:ext cx="3703321" cy="9499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9" name="Rectángulo 15"/>
            <p:cNvSpPr/>
            <p:nvPr/>
          </p:nvSpPr>
          <p:spPr>
            <a:xfrm>
              <a:off x="7595612" y="-1"/>
              <a:ext cx="3703321" cy="98556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0" name="Rectángulo 16"/>
            <p:cNvSpPr/>
            <p:nvPr/>
          </p:nvSpPr>
          <p:spPr>
            <a:xfrm>
              <a:off x="3795295" y="3556"/>
              <a:ext cx="3703321" cy="91442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pic>
        <p:nvPicPr>
          <p:cNvPr id="222" name="Imagen" descr="Imagen"/>
          <p:cNvPicPr>
            <a:picLocks noChangeAspect="1"/>
          </p:cNvPicPr>
          <p:nvPr/>
        </p:nvPicPr>
        <p:blipFill>
          <a:blip r:embed="rId3">
            <a:extLst/>
          </a:blip>
          <a:srcRect l="0" t="0" r="0" b="2133"/>
          <a:stretch>
            <a:fillRect/>
          </a:stretch>
        </p:blipFill>
        <p:spPr>
          <a:xfrm>
            <a:off x="-83543" y="293961"/>
            <a:ext cx="12359226" cy="67116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Dividendo">
  <a:themeElements>
    <a:clrScheme name="Dividend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0000FF"/>
      </a:hlink>
      <a:folHlink>
        <a:srgbClr val="FF00FF"/>
      </a:folHlink>
    </a:clrScheme>
    <a:fontScheme name="Dividendo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Dividend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2225" cap="rnd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 MT"/>
            <a:ea typeface="Gill Sans MT"/>
            <a:cs typeface="Gill Sans MT"/>
            <a:sym typeface="Gill Sans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2225" cap="rnd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 MT"/>
            <a:ea typeface="Gill Sans MT"/>
            <a:cs typeface="Gill Sans MT"/>
            <a:sym typeface="Gill Sans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ividendo">
  <a:themeElements>
    <a:clrScheme name="Dividend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0000FF"/>
      </a:hlink>
      <a:folHlink>
        <a:srgbClr val="FF00FF"/>
      </a:folHlink>
    </a:clrScheme>
    <a:fontScheme name="Dividendo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Dividend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2225" cap="rnd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 MT"/>
            <a:ea typeface="Gill Sans MT"/>
            <a:cs typeface="Gill Sans MT"/>
            <a:sym typeface="Gill Sans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2225" cap="rnd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 MT"/>
            <a:ea typeface="Gill Sans MT"/>
            <a:cs typeface="Gill Sans MT"/>
            <a:sym typeface="Gill Sans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