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6.jpeg" ContentType="image/jpeg"/>
  <Override PartName="/ppt/notesSlides/notesSlide12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1016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1016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9" name="Shape 11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828800" latinLnBrk="0">
      <a:defRPr sz="2400">
        <a:latin typeface="+mj-lt"/>
        <a:ea typeface="+mj-ea"/>
        <a:cs typeface="+mj-cs"/>
        <a:sym typeface="Calibri"/>
      </a:defRPr>
    </a:lvl1pPr>
    <a:lvl2pPr indent="228600" defTabSz="1828800" latinLnBrk="0">
      <a:defRPr sz="2400">
        <a:latin typeface="+mj-lt"/>
        <a:ea typeface="+mj-ea"/>
        <a:cs typeface="+mj-cs"/>
        <a:sym typeface="Calibri"/>
      </a:defRPr>
    </a:lvl2pPr>
    <a:lvl3pPr indent="457200" defTabSz="1828800" latinLnBrk="0">
      <a:defRPr sz="2400">
        <a:latin typeface="+mj-lt"/>
        <a:ea typeface="+mj-ea"/>
        <a:cs typeface="+mj-cs"/>
        <a:sym typeface="Calibri"/>
      </a:defRPr>
    </a:lvl3pPr>
    <a:lvl4pPr indent="685800" defTabSz="1828800" latinLnBrk="0">
      <a:defRPr sz="2400">
        <a:latin typeface="+mj-lt"/>
        <a:ea typeface="+mj-ea"/>
        <a:cs typeface="+mj-cs"/>
        <a:sym typeface="Calibri"/>
      </a:defRPr>
    </a:lvl4pPr>
    <a:lvl5pPr indent="914400" defTabSz="1828800" latinLnBrk="0">
      <a:defRPr sz="2400">
        <a:latin typeface="+mj-lt"/>
        <a:ea typeface="+mj-ea"/>
        <a:cs typeface="+mj-cs"/>
        <a:sym typeface="Calibri"/>
      </a:defRPr>
    </a:lvl5pPr>
    <a:lvl6pPr indent="1143000" defTabSz="1828800" latinLnBrk="0">
      <a:defRPr sz="2400">
        <a:latin typeface="+mj-lt"/>
        <a:ea typeface="+mj-ea"/>
        <a:cs typeface="+mj-cs"/>
        <a:sym typeface="Calibri"/>
      </a:defRPr>
    </a:lvl6pPr>
    <a:lvl7pPr indent="1371600" defTabSz="1828800" latinLnBrk="0">
      <a:defRPr sz="2400">
        <a:latin typeface="+mj-lt"/>
        <a:ea typeface="+mj-ea"/>
        <a:cs typeface="+mj-cs"/>
        <a:sym typeface="Calibri"/>
      </a:defRPr>
    </a:lvl7pPr>
    <a:lvl8pPr indent="1600200" defTabSz="1828800" latinLnBrk="0">
      <a:defRPr sz="2400">
        <a:latin typeface="+mj-lt"/>
        <a:ea typeface="+mj-ea"/>
        <a:cs typeface="+mj-cs"/>
        <a:sym typeface="Calibri"/>
      </a:defRPr>
    </a:lvl8pPr>
    <a:lvl9pPr indent="1828800" defTabSz="1828800" latinLnBrk="0">
      <a:defRPr sz="24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</Relationships>
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</Relationships>
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6" name="Shape 12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Escoja fuentes que permitan que el nombre y lema de su organización utilicen una sola línea.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26" name="Shape 22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Su presentación no debería explicar los requerimiento (para ello, deberían leer la norma); en cambio, usted debería explicar por qué cada requerimiento es importante para garantizar una adecuada gestión de la seguridad de la información.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9" name="Shape 23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defRPr sz="1200"/>
            </a:pPr>
            <a:r>
              <a:t>Es decir, se trata de un riesgo antes de aplicar cualquier tipo de CONTROL o acción sobre este.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Es determinado en función de la PROBABILIDAD x IMPACTO. 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Es decir, el riesgo inherente está determinado por la PROBABILIDAD de ocurrencia de un EVENTO no deseado sin considerar las acciones y controles mitigantes y por el IMPACTO de un evento sin considerar las acciones y controles mitigantes.</a:t>
            </a:r>
          </a:p>
          <a:p>
            <a:pPr defTabSz="914400">
              <a:defRPr sz="1200"/>
            </a:p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52" name="Shape 25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Su presentación no debería explicar los requerimiento (para ello, deberían leer la norma); en cambio, usted debería explicar por qué cada requerimiento es importante para garantizar una adecuada gestión de la seguridad de la información.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5" name="Shape 13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Título sugerido. Si usted decide cambiar este título, utilice una fuente que permita mantener el mismo diseño.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4" name="Shape 14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Temario sugerido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9" name="Shape 15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Su presentación no debería explicar los requerimiento (para ello, deberían leer la norma); en cambio, usted debería explicar por qué cada requerimiento es importante para garantizar una adecuada gestión de la seguridad de la información.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0" name="Shape 17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Su presentación no debería explicar los requerimiento (para ello, deberían leer la norma); en cambio, usted debería explicar por qué cada requerimiento es importante para garantizar una adecuada gestión de la seguridad de la información.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1" name="Shape 18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Su presentación no debería explicar los requerimiento (para ello, deberían leer la norma); en cambio, usted debería explicar por qué cada requerimiento es importante para garantizar una adecuada gestión de la seguridad de la información.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2" name="Shape 19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Su presentación no debería explicar los requerimiento (para ello, deberían leer la norma); en cambio, usted debería explicar por qué cada requerimiento es importante para garantizar una adecuada gestión de la seguridad de la información.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0" name="Shape 21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Indicar que EXPLOTAR es aprovecharse de esta VULNERABILIDAD que posee, para el ejemplo, un teléfono sin actualizar. NORMALMENTE; Un AGENTE de amenaza es un delincuente.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8" name="Shape 21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Algunos ejemplos.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el título"/>
          <p:cNvSpPr txBox="1"/>
          <p:nvPr>
            <p:ph type="title"/>
          </p:nvPr>
        </p:nvSpPr>
        <p:spPr>
          <a:xfrm>
            <a:off x="4419600" y="2244725"/>
            <a:ext cx="15544800" cy="4775201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pPr/>
            <a:r>
              <a:t>Texto del título</a:t>
            </a:r>
          </a:p>
        </p:txBody>
      </p:sp>
      <p:sp>
        <p:nvSpPr>
          <p:cNvPr id="12" name="Nivel de texto 1…"/>
          <p:cNvSpPr txBox="1"/>
          <p:nvPr>
            <p:ph type="body" sz="quarter" idx="1"/>
          </p:nvPr>
        </p:nvSpPr>
        <p:spPr>
          <a:xfrm>
            <a:off x="5334000" y="7204075"/>
            <a:ext cx="13716000" cy="3311525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4800"/>
            </a:lvl1pPr>
            <a:lvl2pPr marL="0" indent="457200" algn="ctr">
              <a:buSzTx/>
              <a:buFontTx/>
              <a:buNone/>
              <a:defRPr sz="4800"/>
            </a:lvl2pPr>
            <a:lvl3pPr marL="0" indent="914400" algn="ctr">
              <a:buSzTx/>
              <a:buFontTx/>
              <a:buNone/>
              <a:defRPr sz="4800"/>
            </a:lvl3pPr>
            <a:lvl4pPr marL="0" indent="1371600" algn="ctr">
              <a:buSzTx/>
              <a:buFontTx/>
              <a:buNone/>
              <a:defRPr sz="4800"/>
            </a:lvl4pPr>
            <a:lvl5pPr marL="0" indent="1828800" algn="ctr">
              <a:buSzTx/>
              <a:buFontTx/>
              <a:buNone/>
              <a:defRPr sz="48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o del título"/>
          <p:cNvSpPr txBox="1"/>
          <p:nvPr>
            <p:ph type="title"/>
          </p:nvPr>
        </p:nvSpPr>
        <p:spPr>
          <a:xfrm>
            <a:off x="4307682" y="914400"/>
            <a:ext cx="5898356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pPr/>
            <a:r>
              <a:t>Texto del título</a:t>
            </a:r>
          </a:p>
        </p:txBody>
      </p:sp>
      <p:sp>
        <p:nvSpPr>
          <p:cNvPr id="92" name="Picture Placeholder 2"/>
          <p:cNvSpPr/>
          <p:nvPr>
            <p:ph type="pic" sz="half" idx="21"/>
          </p:nvPr>
        </p:nvSpPr>
        <p:spPr>
          <a:xfrm>
            <a:off x="10822782" y="1974851"/>
            <a:ext cx="9258301" cy="9747251"/>
          </a:xfrm>
          <a:prstGeom prst="rect">
            <a:avLst/>
          </a:prstGeom>
          <a:ln w="12700"/>
        </p:spPr>
        <p:txBody>
          <a:bodyPr tIns="45719" bIns="45719">
            <a:noAutofit/>
          </a:bodyPr>
          <a:lstStyle/>
          <a:p>
            <a:pPr/>
          </a:p>
        </p:txBody>
      </p:sp>
      <p:sp>
        <p:nvSpPr>
          <p:cNvPr id="93" name="Nivel de texto 1…"/>
          <p:cNvSpPr txBox="1"/>
          <p:nvPr>
            <p:ph type="body" sz="quarter" idx="1"/>
          </p:nvPr>
        </p:nvSpPr>
        <p:spPr>
          <a:xfrm>
            <a:off x="4307682" y="4114800"/>
            <a:ext cx="5898356" cy="7623176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3200"/>
            </a:lvl1pPr>
            <a:lvl2pPr marL="0" indent="457200">
              <a:buSzTx/>
              <a:buFontTx/>
              <a:buNone/>
              <a:defRPr sz="3200"/>
            </a:lvl2pPr>
            <a:lvl3pPr marL="0" indent="914400">
              <a:buSzTx/>
              <a:buFontTx/>
              <a:buNone/>
              <a:defRPr sz="3200"/>
            </a:lvl3pPr>
            <a:lvl4pPr marL="0" indent="1371600">
              <a:buSzTx/>
              <a:buFontTx/>
              <a:buNone/>
              <a:defRPr sz="3200"/>
            </a:lvl4pPr>
            <a:lvl5pPr marL="0" indent="1828800">
              <a:buSzTx/>
              <a:buFontTx/>
              <a:buNone/>
              <a:defRPr sz="32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4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Nivel de texto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2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103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e conteúdo 0">
    <p:bg>
      <p:bgPr>
        <a:solidFill>
          <a:srgbClr val="41414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Texto del título</a:t>
            </a:r>
          </a:p>
        </p:txBody>
      </p:sp>
      <p:sp>
        <p:nvSpPr>
          <p:cNvPr id="111" name="Nivel de texto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2" name="Número de diapositiva"/>
          <p:cNvSpPr txBox="1"/>
          <p:nvPr>
            <p:ph type="sldNum" sz="quarter" idx="2"/>
          </p:nvPr>
        </p:nvSpPr>
        <p:spPr>
          <a:xfrm>
            <a:off x="19574152" y="12835873"/>
            <a:ext cx="504548" cy="48391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21" name="Nivel de texto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e conteúdo 0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Texto del título</a:t>
            </a:r>
          </a:p>
        </p:txBody>
      </p:sp>
      <p:sp>
        <p:nvSpPr>
          <p:cNvPr id="30" name="Nivel de texto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1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o del título"/>
          <p:cNvSpPr txBox="1"/>
          <p:nvPr>
            <p:ph type="title"/>
          </p:nvPr>
        </p:nvSpPr>
        <p:spPr>
          <a:xfrm>
            <a:off x="4295775" y="3419478"/>
            <a:ext cx="15773401" cy="5705474"/>
          </a:xfrm>
          <a:prstGeom prst="rect">
            <a:avLst/>
          </a:prstGeom>
        </p:spPr>
        <p:txBody>
          <a:bodyPr anchor="b"/>
          <a:lstStyle>
            <a:lvl1pPr>
              <a:defRPr sz="12000"/>
            </a:lvl1pPr>
          </a:lstStyle>
          <a:p>
            <a:pPr/>
            <a:r>
              <a:t>Texto del título</a:t>
            </a:r>
          </a:p>
        </p:txBody>
      </p:sp>
      <p:sp>
        <p:nvSpPr>
          <p:cNvPr id="39" name="Nivel de texto 1…"/>
          <p:cNvSpPr txBox="1"/>
          <p:nvPr>
            <p:ph type="body" sz="quarter" idx="1"/>
          </p:nvPr>
        </p:nvSpPr>
        <p:spPr>
          <a:xfrm>
            <a:off x="4295775" y="9178928"/>
            <a:ext cx="15773401" cy="3000375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4800">
                <a:solidFill>
                  <a:srgbClr val="000000"/>
                </a:solidFill>
              </a:defRPr>
            </a:lvl1pPr>
            <a:lvl2pPr marL="0" indent="457200">
              <a:buSzTx/>
              <a:buFontTx/>
              <a:buNone/>
              <a:defRPr sz="4800">
                <a:solidFill>
                  <a:srgbClr val="000000"/>
                </a:solidFill>
              </a:defRPr>
            </a:lvl2pPr>
            <a:lvl3pPr marL="0" indent="914400">
              <a:buSzTx/>
              <a:buFontTx/>
              <a:buNone/>
              <a:defRPr sz="4800">
                <a:solidFill>
                  <a:srgbClr val="000000"/>
                </a:solidFill>
              </a:defRPr>
            </a:lvl3pPr>
            <a:lvl4pPr marL="0" indent="1371600">
              <a:buSzTx/>
              <a:buFontTx/>
              <a:buNone/>
              <a:defRPr sz="4800">
                <a:solidFill>
                  <a:srgbClr val="000000"/>
                </a:solidFill>
              </a:defRPr>
            </a:lvl4pPr>
            <a:lvl5pPr marL="0" indent="1828800">
              <a:buSzTx/>
              <a:buFontTx/>
              <a:buNone/>
              <a:defRPr sz="4800">
                <a:solidFill>
                  <a:srgbClr val="000000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0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48" name="Nivel de texto 1…"/>
          <p:cNvSpPr txBox="1"/>
          <p:nvPr>
            <p:ph type="body" sz="half" idx="1"/>
          </p:nvPr>
        </p:nvSpPr>
        <p:spPr>
          <a:xfrm>
            <a:off x="4305300" y="3651250"/>
            <a:ext cx="7772400" cy="8702676"/>
          </a:xfrm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9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o del título"/>
          <p:cNvSpPr txBox="1"/>
          <p:nvPr>
            <p:ph type="title"/>
          </p:nvPr>
        </p:nvSpPr>
        <p:spPr>
          <a:xfrm>
            <a:off x="4307682" y="730251"/>
            <a:ext cx="15773401" cy="2651127"/>
          </a:xfrm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57" name="Nivel de texto 1…"/>
          <p:cNvSpPr txBox="1"/>
          <p:nvPr>
            <p:ph type="body" sz="quarter" idx="1"/>
          </p:nvPr>
        </p:nvSpPr>
        <p:spPr>
          <a:xfrm>
            <a:off x="4307683" y="3362326"/>
            <a:ext cx="7736681" cy="164782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4800"/>
            </a:lvl1pPr>
            <a:lvl2pPr marL="0" indent="457200">
              <a:buSzTx/>
              <a:buFontTx/>
              <a:buNone/>
              <a:defRPr b="1" sz="4800"/>
            </a:lvl2pPr>
            <a:lvl3pPr marL="0" indent="914400">
              <a:buSzTx/>
              <a:buFontTx/>
              <a:buNone/>
              <a:defRPr b="1" sz="4800"/>
            </a:lvl3pPr>
            <a:lvl4pPr marL="0" indent="1371600">
              <a:buSzTx/>
              <a:buFontTx/>
              <a:buNone/>
              <a:defRPr b="1" sz="4800"/>
            </a:lvl4pPr>
            <a:lvl5pPr marL="0" indent="1828800">
              <a:buSzTx/>
              <a:buFontTx/>
              <a:buNone/>
              <a:defRPr b="1" sz="48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8" name="Text Placeholder 4"/>
          <p:cNvSpPr/>
          <p:nvPr>
            <p:ph type="body" sz="quarter" idx="21"/>
          </p:nvPr>
        </p:nvSpPr>
        <p:spPr>
          <a:xfrm>
            <a:off x="12306299" y="3362326"/>
            <a:ext cx="7774784" cy="1647825"/>
          </a:xfrm>
          <a:prstGeom prst="rect">
            <a:avLst/>
          </a:prstGeom>
          <a:ln w="12700"/>
        </p:spPr>
        <p:txBody>
          <a:bodyPr anchor="b"/>
          <a:lstStyle/>
          <a:p>
            <a:pPr marL="0" indent="0">
              <a:buSzTx/>
              <a:buFontTx/>
              <a:buNone/>
              <a:defRPr b="1" sz="4800"/>
            </a:pPr>
          </a:p>
        </p:txBody>
      </p:sp>
      <p:sp>
        <p:nvSpPr>
          <p:cNvPr id="59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67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o del título"/>
          <p:cNvSpPr txBox="1"/>
          <p:nvPr>
            <p:ph type="title"/>
          </p:nvPr>
        </p:nvSpPr>
        <p:spPr>
          <a:xfrm>
            <a:off x="4307682" y="914400"/>
            <a:ext cx="5898356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pPr/>
            <a:r>
              <a:t>Texto del título</a:t>
            </a:r>
          </a:p>
        </p:txBody>
      </p:sp>
      <p:sp>
        <p:nvSpPr>
          <p:cNvPr id="82" name="Nivel de texto 1…"/>
          <p:cNvSpPr txBox="1"/>
          <p:nvPr>
            <p:ph type="body" sz="half" idx="1"/>
          </p:nvPr>
        </p:nvSpPr>
        <p:spPr>
          <a:xfrm>
            <a:off x="10822782" y="1974851"/>
            <a:ext cx="9258301" cy="9747251"/>
          </a:xfrm>
          <a:prstGeom prst="rect">
            <a:avLst/>
          </a:prstGeom>
        </p:spPr>
        <p:txBody>
          <a:bodyPr/>
          <a:lstStyle>
            <a:lvl1pPr>
              <a:defRPr sz="6400"/>
            </a:lvl1pPr>
            <a:lvl2pPr marL="979714" indent="-522514">
              <a:defRPr sz="6400"/>
            </a:lvl2pPr>
            <a:lvl3pPr marL="1524000" indent="-609600">
              <a:defRPr sz="6400"/>
            </a:lvl3pPr>
            <a:lvl4pPr marL="2103120" indent="-731520">
              <a:defRPr sz="6400"/>
            </a:lvl4pPr>
            <a:lvl5pPr marL="2560320" indent="-731520">
              <a:defRPr sz="64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3" name="Text Placeholder 3"/>
          <p:cNvSpPr/>
          <p:nvPr>
            <p:ph type="body" sz="quarter" idx="21"/>
          </p:nvPr>
        </p:nvSpPr>
        <p:spPr>
          <a:xfrm>
            <a:off x="4307681" y="4114800"/>
            <a:ext cx="5898358" cy="7623176"/>
          </a:xfrm>
          <a:prstGeom prst="rect">
            <a:avLst/>
          </a:prstGeom>
          <a:ln w="12700"/>
        </p:spPr>
        <p:txBody>
          <a:bodyPr/>
          <a:lstStyle/>
          <a:p>
            <a:pPr marL="0" indent="0">
              <a:buSzTx/>
              <a:buFontTx/>
              <a:buNone/>
              <a:defRPr sz="3200"/>
            </a:pPr>
          </a:p>
        </p:txBody>
      </p:sp>
      <p:sp>
        <p:nvSpPr>
          <p:cNvPr id="84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206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 txBox="1"/>
          <p:nvPr>
            <p:ph type="title"/>
          </p:nvPr>
        </p:nvSpPr>
        <p:spPr>
          <a:xfrm>
            <a:off x="4305300" y="730251"/>
            <a:ext cx="15773400" cy="265112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/>
          <a:p>
            <a:pPr/>
            <a:r>
              <a:t>Texto del título</a:t>
            </a:r>
          </a:p>
        </p:txBody>
      </p:sp>
      <p:sp>
        <p:nvSpPr>
          <p:cNvPr id="3" name="Nivel de texto 1…"/>
          <p:cNvSpPr txBox="1"/>
          <p:nvPr>
            <p:ph type="body" idx="1"/>
          </p:nvPr>
        </p:nvSpPr>
        <p:spPr>
          <a:xfrm>
            <a:off x="4305300" y="3651250"/>
            <a:ext cx="15773400" cy="870267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normAutofit fontScale="100000" lnSpcReduction="0"/>
          </a:bodyPr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Número de diapositiva"/>
          <p:cNvSpPr txBox="1"/>
          <p:nvPr>
            <p:ph type="sldNum" sz="quarter" idx="2"/>
          </p:nvPr>
        </p:nvSpPr>
        <p:spPr>
          <a:xfrm>
            <a:off x="19574152" y="12835872"/>
            <a:ext cx="504548" cy="483911"/>
          </a:xfrm>
          <a:prstGeom prst="rect">
            <a:avLst/>
          </a:prstGeom>
          <a:ln w="25400">
            <a:miter lim="400000"/>
          </a:ln>
        </p:spPr>
        <p:txBody>
          <a:bodyPr wrap="none" tIns="91439" bIns="91439" anchor="ctr">
            <a:spAutoFit/>
          </a:bodyPr>
          <a:lstStyle>
            <a:lvl1pPr algn="r">
              <a:defRPr sz="24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457200" marR="0" indent="-457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6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1pPr>
      <a:lvl2pPr marL="990600" marR="0" indent="-5334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6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2pPr>
      <a:lvl3pPr marL="1554479" marR="0" indent="-640079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6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3pPr>
      <a:lvl4pPr marL="2082800" marR="0" indent="-711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6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4pPr>
      <a:lvl5pPr marL="2540000" marR="0" indent="-711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6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5pPr>
      <a:lvl6pPr marL="2997200" marR="0" indent="-711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6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6pPr>
      <a:lvl7pPr marL="3454400" marR="0" indent="-711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6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7pPr>
      <a:lvl8pPr marL="3911600" marR="0" indent="-711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6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8pPr>
      <a:lvl9pPr marL="4368800" marR="0" indent="-711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6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6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4.jpeg"/><Relationship Id="rId7" Type="http://schemas.openxmlformats.org/officeDocument/2006/relationships/image" Target="../media/image5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ubtítulo 2"/>
          <p:cNvSpPr txBox="1"/>
          <p:nvPr>
            <p:ph type="subTitle" sz="quarter" idx="1"/>
          </p:nvPr>
        </p:nvSpPr>
        <p:spPr>
          <a:xfrm>
            <a:off x="12434858" y="7948300"/>
            <a:ext cx="9819243" cy="1273892"/>
          </a:xfrm>
          <a:prstGeom prst="rect">
            <a:avLst/>
          </a:prstGeom>
        </p:spPr>
        <p:txBody>
          <a:bodyPr/>
          <a:lstStyle>
            <a:lvl1pPr algn="r"/>
          </a:lstStyle>
          <a:p>
            <a:pPr/>
            <a:r>
              <a:t>PROTEGEMOS TU INFORMACIÓN</a:t>
            </a:r>
          </a:p>
        </p:txBody>
      </p:sp>
      <p:pic>
        <p:nvPicPr>
          <p:cNvPr id="122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324353" y="-2390212"/>
            <a:ext cx="29308184" cy="1626279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Picture 4" descr="Picture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141175" y="5645630"/>
            <a:ext cx="10406607" cy="24247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Picture 7" descr="Picture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507790" y="1708806"/>
            <a:ext cx="10754931" cy="107549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213" name="Título 1"/>
          <p:cNvSpPr txBox="1"/>
          <p:nvPr>
            <p:ph type="title"/>
          </p:nvPr>
        </p:nvSpPr>
        <p:spPr>
          <a:xfrm>
            <a:off x="4305300" y="1937380"/>
            <a:ext cx="15773401" cy="2651127"/>
          </a:xfrm>
          <a:prstGeom prst="rect">
            <a:avLst/>
          </a:prstGeom>
        </p:spPr>
        <p:txBody>
          <a:bodyPr/>
          <a:lstStyle>
            <a:lvl1pPr>
              <a:defRPr sz="7200"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Amenazas</a:t>
            </a:r>
          </a:p>
        </p:txBody>
      </p:sp>
      <p:sp>
        <p:nvSpPr>
          <p:cNvPr id="214" name="Espaço Reservado para Conteúdo 2"/>
          <p:cNvSpPr txBox="1"/>
          <p:nvPr>
            <p:ph type="body" sz="half" idx="1"/>
          </p:nvPr>
        </p:nvSpPr>
        <p:spPr>
          <a:xfrm>
            <a:off x="4133849" y="4341567"/>
            <a:ext cx="16116301" cy="6874210"/>
          </a:xfrm>
          <a:prstGeom prst="rect">
            <a:avLst/>
          </a:prstGeom>
        </p:spPr>
        <p:txBody>
          <a:bodyPr/>
          <a:lstStyle/>
          <a:p>
            <a:pPr marL="434339" indent="-434339" algn="just" defTabSz="1737360">
              <a:lnSpc>
                <a:spcPct val="72000"/>
              </a:lnSpc>
              <a:spcBef>
                <a:spcPts val="1900"/>
              </a:spcBef>
              <a:defRPr sz="456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Malware o Código Malicioso</a:t>
            </a:r>
          </a:p>
          <a:p>
            <a:pPr marL="434339" indent="-434339" algn="just" defTabSz="1737360">
              <a:lnSpc>
                <a:spcPct val="72000"/>
              </a:lnSpc>
              <a:spcBef>
                <a:spcPts val="1900"/>
              </a:spcBef>
              <a:defRPr sz="456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Ingeniería Social</a:t>
            </a:r>
          </a:p>
          <a:p>
            <a:pPr marL="434339" indent="-434339" algn="just" defTabSz="1737360">
              <a:lnSpc>
                <a:spcPct val="72000"/>
              </a:lnSpc>
              <a:spcBef>
                <a:spcPts val="1900"/>
              </a:spcBef>
              <a:defRPr sz="456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Botnets</a:t>
            </a:r>
          </a:p>
          <a:p>
            <a:pPr marL="434339" indent="-434339" algn="just" defTabSz="1737360">
              <a:lnSpc>
                <a:spcPct val="72000"/>
              </a:lnSpc>
              <a:spcBef>
                <a:spcPts val="1900"/>
              </a:spcBef>
              <a:defRPr sz="456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Servicios en la Nube</a:t>
            </a:r>
          </a:p>
          <a:p>
            <a:pPr marL="434339" indent="-434339" algn="just" defTabSz="1737360">
              <a:lnSpc>
                <a:spcPct val="72000"/>
              </a:lnSpc>
              <a:spcBef>
                <a:spcPts val="1900"/>
              </a:spcBef>
              <a:defRPr sz="456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Desastres Naturales</a:t>
            </a:r>
          </a:p>
          <a:p>
            <a:pPr marL="434339" indent="-434339" algn="just" defTabSz="1737360">
              <a:lnSpc>
                <a:spcPct val="72000"/>
              </a:lnSpc>
              <a:spcBef>
                <a:spcPts val="1900"/>
              </a:spcBef>
              <a:defRPr sz="456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Personal Descontento</a:t>
            </a:r>
          </a:p>
          <a:p>
            <a:pPr marL="434339" indent="-434339" algn="just" defTabSz="1737360">
              <a:lnSpc>
                <a:spcPct val="72000"/>
              </a:lnSpc>
              <a:spcBef>
                <a:spcPts val="1900"/>
              </a:spcBef>
              <a:defRPr sz="456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Negligencia</a:t>
            </a:r>
          </a:p>
          <a:p>
            <a:pPr marL="434339" indent="-434339" algn="just" defTabSz="1737360">
              <a:lnSpc>
                <a:spcPct val="72000"/>
              </a:lnSpc>
              <a:spcBef>
                <a:spcPts val="1900"/>
              </a:spcBef>
              <a:defRPr sz="456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Hacktivismo</a:t>
            </a:r>
          </a:p>
          <a:p>
            <a:pPr marL="434339" indent="-434339" algn="just" defTabSz="1737360">
              <a:lnSpc>
                <a:spcPct val="72000"/>
              </a:lnSpc>
              <a:spcBef>
                <a:spcPts val="1900"/>
              </a:spcBef>
              <a:defRPr sz="456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Crimen</a:t>
            </a:r>
          </a:p>
        </p:txBody>
      </p:sp>
      <p:sp>
        <p:nvSpPr>
          <p:cNvPr id="215" name="Espaço Reservado para Data 3"/>
          <p:cNvSpPr txBox="1"/>
          <p:nvPr/>
        </p:nvSpPr>
        <p:spPr>
          <a:xfrm>
            <a:off x="4396739" y="12835872"/>
            <a:ext cx="39319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216" name="Espaço Reservado para Número de Slide 5"/>
          <p:cNvSpPr txBox="1"/>
          <p:nvPr>
            <p:ph type="sldNum" sz="quarter" idx="2"/>
          </p:nvPr>
        </p:nvSpPr>
        <p:spPr>
          <a:xfrm>
            <a:off x="19574152" y="12835872"/>
            <a:ext cx="504548" cy="4839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221" name="Título 1"/>
          <p:cNvSpPr txBox="1"/>
          <p:nvPr>
            <p:ph type="title"/>
          </p:nvPr>
        </p:nvSpPr>
        <p:spPr>
          <a:xfrm>
            <a:off x="4133850" y="3247977"/>
            <a:ext cx="15773401" cy="2651127"/>
          </a:xfrm>
          <a:prstGeom prst="rect">
            <a:avLst/>
          </a:prstGeom>
        </p:spPr>
        <p:txBody>
          <a:bodyPr/>
          <a:lstStyle>
            <a:lvl1pPr>
              <a:defRPr sz="7200"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Vulnerabilidades</a:t>
            </a:r>
          </a:p>
        </p:txBody>
      </p:sp>
      <p:sp>
        <p:nvSpPr>
          <p:cNvPr id="222" name="Espaço Reservado para Conteúdo 2"/>
          <p:cNvSpPr txBox="1"/>
          <p:nvPr>
            <p:ph type="body" sz="half" idx="1"/>
          </p:nvPr>
        </p:nvSpPr>
        <p:spPr>
          <a:xfrm>
            <a:off x="3962400" y="5240986"/>
            <a:ext cx="16116301" cy="6181727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81000"/>
              </a:lnSpc>
              <a:defRPr sz="48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Fallo de Diseño</a:t>
            </a:r>
          </a:p>
          <a:p>
            <a:pPr algn="just">
              <a:lnSpc>
                <a:spcPct val="81000"/>
              </a:lnSpc>
              <a:defRPr sz="48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Geoespacial: Ubicación, Material, Capacidad</a:t>
            </a:r>
          </a:p>
          <a:p>
            <a:pPr algn="just">
              <a:lnSpc>
                <a:spcPct val="81000"/>
              </a:lnSpc>
              <a:defRPr sz="48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Economica: Escases o mal manejo de recursos</a:t>
            </a:r>
          </a:p>
          <a:p>
            <a:pPr algn="just">
              <a:lnSpc>
                <a:spcPct val="81000"/>
              </a:lnSpc>
              <a:defRPr sz="48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Procesos, Corrupción, Burocracia</a:t>
            </a:r>
          </a:p>
          <a:p>
            <a:pPr algn="just">
              <a:lnSpc>
                <a:spcPct val="81000"/>
              </a:lnSpc>
              <a:defRPr sz="48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Relaciones, Comportamientos, Conductas</a:t>
            </a:r>
          </a:p>
          <a:p>
            <a:pPr algn="just">
              <a:lnSpc>
                <a:spcPct val="81000"/>
              </a:lnSpc>
              <a:defRPr sz="48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Personal Descontento</a:t>
            </a:r>
          </a:p>
        </p:txBody>
      </p:sp>
      <p:sp>
        <p:nvSpPr>
          <p:cNvPr id="223" name="Espaço Reservado para Data 3"/>
          <p:cNvSpPr txBox="1"/>
          <p:nvPr/>
        </p:nvSpPr>
        <p:spPr>
          <a:xfrm>
            <a:off x="4396739" y="12835872"/>
            <a:ext cx="39319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224" name="Espaço Reservado para Número de Slide 5"/>
          <p:cNvSpPr txBox="1"/>
          <p:nvPr>
            <p:ph type="sldNum" sz="quarter" idx="2"/>
          </p:nvPr>
        </p:nvSpPr>
        <p:spPr>
          <a:xfrm>
            <a:off x="19574152" y="12835872"/>
            <a:ext cx="504548" cy="4839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8205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410687" y="-651740"/>
            <a:ext cx="29308184" cy="16262794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Espaço Reservado para Rodapé 5"/>
          <p:cNvSpPr txBox="1"/>
          <p:nvPr/>
        </p:nvSpPr>
        <p:spPr>
          <a:xfrm>
            <a:off x="9197340" y="12835873"/>
            <a:ext cx="5989321" cy="4839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230" name="Rectángulo"/>
          <p:cNvSpPr/>
          <p:nvPr/>
        </p:nvSpPr>
        <p:spPr>
          <a:xfrm>
            <a:off x="14865052" y="-282539"/>
            <a:ext cx="11313820" cy="17237016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/>
          </a:ln>
        </p:spPr>
        <p:txBody>
          <a:bodyPr tIns="91439" bIns="91439" anchor="ctr"/>
          <a:lstStyle/>
          <a:p>
            <a:pPr/>
          </a:p>
        </p:txBody>
      </p:sp>
      <p:sp>
        <p:nvSpPr>
          <p:cNvPr id="231" name="Título 1"/>
          <p:cNvSpPr txBox="1"/>
          <p:nvPr>
            <p:ph type="title"/>
          </p:nvPr>
        </p:nvSpPr>
        <p:spPr>
          <a:xfrm>
            <a:off x="3764968" y="2244725"/>
            <a:ext cx="7895403" cy="6408270"/>
          </a:xfrm>
          <a:prstGeom prst="rect">
            <a:avLst/>
          </a:prstGeom>
        </p:spPr>
        <p:txBody>
          <a:bodyPr anchor="b"/>
          <a:lstStyle>
            <a:lvl1pPr>
              <a:defRPr sz="8400">
                <a:solidFill>
                  <a:srgbClr val="FFFFFF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Efecto</a:t>
            </a:r>
          </a:p>
        </p:txBody>
      </p:sp>
      <p:sp>
        <p:nvSpPr>
          <p:cNvPr id="232" name="Espaço Reservado para Conteúdo 2"/>
          <p:cNvSpPr txBox="1"/>
          <p:nvPr>
            <p:ph type="body" sz="quarter" idx="1"/>
          </p:nvPr>
        </p:nvSpPr>
        <p:spPr>
          <a:xfrm>
            <a:off x="3764970" y="9745843"/>
            <a:ext cx="8660946" cy="2416283"/>
          </a:xfrm>
          <a:prstGeom prst="rect">
            <a:avLst/>
          </a:prstGeom>
        </p:spPr>
        <p:txBody>
          <a:bodyPr/>
          <a:lstStyle>
            <a:lvl1pPr marL="0" indent="0" algn="just">
              <a:buSzTx/>
              <a:buNone/>
              <a:defRPr sz="3400">
                <a:solidFill>
                  <a:srgbClr val="FFFFFF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lvl1pPr>
          </a:lstStyle>
          <a:p>
            <a:pPr/>
            <a:r>
              <a:t>Es una DESVIACIÓN de lo esperado</a:t>
            </a:r>
          </a:p>
        </p:txBody>
      </p:sp>
      <p:sp>
        <p:nvSpPr>
          <p:cNvPr id="233" name="Rectangle 17"/>
          <p:cNvSpPr/>
          <p:nvPr/>
        </p:nvSpPr>
        <p:spPr>
          <a:xfrm rot="5400000">
            <a:off x="4151305" y="869603"/>
            <a:ext cx="292609" cy="1056134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34" name="Rectangle 19"/>
          <p:cNvSpPr/>
          <p:nvPr/>
        </p:nvSpPr>
        <p:spPr>
          <a:xfrm>
            <a:off x="3769542" y="9093840"/>
            <a:ext cx="5966461" cy="365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235" name="istockphoto-825491010-170667a.jpg" descr="istockphoto-825491010-170667a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735831" y="3439403"/>
            <a:ext cx="8100027" cy="8080509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Espaço Reservado para Data 3"/>
          <p:cNvSpPr txBox="1"/>
          <p:nvPr/>
        </p:nvSpPr>
        <p:spPr>
          <a:xfrm>
            <a:off x="3856409" y="12712700"/>
            <a:ext cx="1638631" cy="73025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>
            <a:lvl1pPr>
              <a:spcBef>
                <a:spcPts val="1200"/>
              </a:spcBef>
              <a:defRPr sz="2000">
                <a:solidFill>
                  <a:srgbClr val="FFFFFF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237" name="Espaço Reservado para Número de Slide 5"/>
          <p:cNvSpPr txBox="1"/>
          <p:nvPr>
            <p:ph type="sldNum" sz="quarter" idx="2"/>
          </p:nvPr>
        </p:nvSpPr>
        <p:spPr>
          <a:xfrm>
            <a:off x="20165975" y="12862014"/>
            <a:ext cx="453054" cy="4316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spcBef>
                <a:spcPts val="1200"/>
              </a:spcBef>
              <a:defRPr sz="20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4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1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Espaço Reservado para Rodapé 5"/>
          <p:cNvSpPr txBox="1"/>
          <p:nvPr/>
        </p:nvSpPr>
        <p:spPr>
          <a:xfrm>
            <a:off x="9197340" y="12835873"/>
            <a:ext cx="5989321" cy="4839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242" name="Título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7200"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Efectos</a:t>
            </a:r>
          </a:p>
        </p:txBody>
      </p:sp>
      <p:pic>
        <p:nvPicPr>
          <p:cNvPr id="243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255375" y="-1071011"/>
            <a:ext cx="29308185" cy="16262795"/>
          </a:xfrm>
          <a:prstGeom prst="rect">
            <a:avLst/>
          </a:prstGeom>
          <a:ln w="12700">
            <a:miter lim="400000"/>
          </a:ln>
        </p:spPr>
      </p:pic>
      <p:sp>
        <p:nvSpPr>
          <p:cNvPr id="244" name="Espaço Reservado para Data 3"/>
          <p:cNvSpPr txBox="1"/>
          <p:nvPr/>
        </p:nvSpPr>
        <p:spPr>
          <a:xfrm>
            <a:off x="4396740" y="12835873"/>
            <a:ext cx="3931921" cy="4839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245" name="Espaço Reservado para Número de Slide 5"/>
          <p:cNvSpPr txBox="1"/>
          <p:nvPr>
            <p:ph type="sldNum" sz="quarter" idx="2"/>
          </p:nvPr>
        </p:nvSpPr>
        <p:spPr>
          <a:xfrm>
            <a:off x="19574152" y="12835873"/>
            <a:ext cx="504548" cy="48391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249" name="Diagram 9"/>
          <p:cNvGrpSpPr/>
          <p:nvPr/>
        </p:nvGrpSpPr>
        <p:grpSpPr>
          <a:xfrm>
            <a:off x="11855892" y="2225805"/>
            <a:ext cx="9473677" cy="8127999"/>
            <a:chOff x="0" y="104139"/>
            <a:chExt cx="9473676" cy="8127998"/>
          </a:xfrm>
        </p:grpSpPr>
        <p:sp>
          <p:nvSpPr>
            <p:cNvPr id="246" name="Figura"/>
            <p:cNvSpPr/>
            <p:nvPr/>
          </p:nvSpPr>
          <p:spPr>
            <a:xfrm rot="4396373">
              <a:off x="470371" y="1721547"/>
              <a:ext cx="7016572" cy="4893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2400" y="12000"/>
                    <a:pt x="8025" y="5700"/>
                    <a:pt x="16875" y="2700"/>
                  </a:cubicBezTo>
                  <a:lnTo>
                    <a:pt x="16662" y="0"/>
                  </a:lnTo>
                  <a:lnTo>
                    <a:pt x="21600" y="3381"/>
                  </a:lnTo>
                  <a:lnTo>
                    <a:pt x="17364" y="8923"/>
                  </a:lnTo>
                  <a:lnTo>
                    <a:pt x="17151" y="6223"/>
                  </a:lnTo>
                  <a:cubicBezTo>
                    <a:pt x="9317" y="7423"/>
                    <a:pt x="3600" y="12549"/>
                    <a:pt x="0" y="21600"/>
                  </a:cubicBezTo>
                  <a:close/>
                </a:path>
              </a:pathLst>
            </a:custGeom>
            <a:solidFill>
              <a:schemeClr val="accent5"/>
            </a:solidFill>
            <a:ln w="2540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/>
            </a:p>
          </p:txBody>
        </p:sp>
        <p:sp>
          <p:nvSpPr>
            <p:cNvPr id="247" name="Positivos"/>
            <p:cNvSpPr/>
            <p:nvPr/>
          </p:nvSpPr>
          <p:spPr>
            <a:xfrm>
              <a:off x="0" y="1404620"/>
              <a:ext cx="4838164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86360" tIns="86360" rIns="86360" bIns="86360" numCol="1" anchor="b">
              <a:spAutoFit/>
            </a:bodyPr>
            <a:lstStyle>
              <a:lvl1pPr algn="ctr" defTabSz="3022600">
                <a:lnSpc>
                  <a:spcPct val="90000"/>
                </a:lnSpc>
                <a:spcBef>
                  <a:spcPts val="2800"/>
                </a:spcBef>
                <a:defRPr sz="6800">
                  <a:solidFill>
                    <a:schemeClr val="accent4"/>
                  </a:solidFill>
                  <a:latin typeface="Keep Calm Medium"/>
                  <a:ea typeface="Keep Calm Medium"/>
                  <a:cs typeface="Keep Calm Medium"/>
                  <a:sym typeface="Keep Calm Medium"/>
                </a:defRPr>
              </a:lvl1pPr>
            </a:lstStyle>
            <a:p>
              <a:pPr/>
              <a:r>
                <a:t>Positivos</a:t>
              </a:r>
            </a:p>
          </p:txBody>
        </p:sp>
        <p:sp>
          <p:nvSpPr>
            <p:cNvPr id="248" name="Negativos"/>
            <p:cNvSpPr/>
            <p:nvPr/>
          </p:nvSpPr>
          <p:spPr>
            <a:xfrm>
              <a:off x="4470401" y="6931659"/>
              <a:ext cx="5003276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86360" tIns="86360" rIns="86360" bIns="86360" numCol="1" anchor="t">
              <a:spAutoFit/>
            </a:bodyPr>
            <a:lstStyle>
              <a:lvl1pPr algn="ctr" defTabSz="3022600">
                <a:lnSpc>
                  <a:spcPct val="90000"/>
                </a:lnSpc>
                <a:spcBef>
                  <a:spcPts val="2800"/>
                </a:spcBef>
                <a:defRPr sz="6800">
                  <a:solidFill>
                    <a:schemeClr val="accent4"/>
                  </a:solidFill>
                  <a:latin typeface="Keep Calm Medium"/>
                  <a:ea typeface="Keep Calm Medium"/>
                  <a:cs typeface="Keep Calm Medium"/>
                  <a:sym typeface="Keep Calm Medium"/>
                </a:defRPr>
              </a:lvl1pPr>
            </a:lstStyle>
            <a:p>
              <a:pPr/>
              <a:r>
                <a:t>Negativos</a:t>
              </a:r>
            </a:p>
          </p:txBody>
        </p:sp>
      </p:grpSp>
      <p:pic>
        <p:nvPicPr>
          <p:cNvPr id="250" name="Picture 13" descr="Picture 1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70155" y="4313391"/>
            <a:ext cx="7027387" cy="70273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255" name="Título 6"/>
          <p:cNvSpPr txBox="1"/>
          <p:nvPr>
            <p:ph type="title"/>
          </p:nvPr>
        </p:nvSpPr>
        <p:spPr>
          <a:xfrm>
            <a:off x="4295775" y="3419477"/>
            <a:ext cx="15773401" cy="570547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¿Preguntas?</a:t>
            </a:r>
          </a:p>
        </p:txBody>
      </p:sp>
      <p:sp>
        <p:nvSpPr>
          <p:cNvPr id="256" name="Espaço Reservado para Data 3"/>
          <p:cNvSpPr txBox="1"/>
          <p:nvPr/>
        </p:nvSpPr>
        <p:spPr>
          <a:xfrm>
            <a:off x="4396739" y="12835872"/>
            <a:ext cx="39319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257" name="Espaço Reservado para Número de Slide 5"/>
          <p:cNvSpPr txBox="1"/>
          <p:nvPr>
            <p:ph type="sldNum" sz="quarter" idx="2"/>
          </p:nvPr>
        </p:nvSpPr>
        <p:spPr>
          <a:xfrm>
            <a:off x="19574152" y="12835872"/>
            <a:ext cx="504548" cy="4839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58" name="Espaço Reservado para Texto 1"/>
          <p:cNvSpPr txBox="1"/>
          <p:nvPr>
            <p:ph type="body" sz="quarter" idx="1"/>
          </p:nvPr>
        </p:nvSpPr>
        <p:spPr>
          <a:xfrm>
            <a:off x="4295775" y="9178928"/>
            <a:ext cx="15773401" cy="3000375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261" name="Título 6"/>
          <p:cNvSpPr txBox="1"/>
          <p:nvPr>
            <p:ph type="title"/>
          </p:nvPr>
        </p:nvSpPr>
        <p:spPr>
          <a:xfrm>
            <a:off x="4295775" y="3419477"/>
            <a:ext cx="15773401" cy="570547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¡Gracias!</a:t>
            </a:r>
          </a:p>
        </p:txBody>
      </p:sp>
      <p:sp>
        <p:nvSpPr>
          <p:cNvPr id="262" name="Espaço Reservado para Data 3"/>
          <p:cNvSpPr txBox="1"/>
          <p:nvPr/>
        </p:nvSpPr>
        <p:spPr>
          <a:xfrm>
            <a:off x="4396739" y="12835872"/>
            <a:ext cx="39319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263" name="Espaço Reservado para Número de Slide 5"/>
          <p:cNvSpPr txBox="1"/>
          <p:nvPr>
            <p:ph type="sldNum" sz="quarter" idx="2"/>
          </p:nvPr>
        </p:nvSpPr>
        <p:spPr>
          <a:xfrm>
            <a:off x="19574152" y="12835872"/>
            <a:ext cx="504548" cy="4839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64" name="Subtítulo 2"/>
          <p:cNvSpPr txBox="1"/>
          <p:nvPr>
            <p:ph type="body" sz="quarter" idx="1"/>
          </p:nvPr>
        </p:nvSpPr>
        <p:spPr>
          <a:xfrm>
            <a:off x="4305300" y="10385429"/>
            <a:ext cx="15773400" cy="1793873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accent4"/>
                </a:solidFill>
              </a:defRPr>
            </a:lvl1pPr>
          </a:lstStyle>
          <a:p>
            <a:pPr/>
            <a:r>
              <a:t>&lt;NOMBRE&gt;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324353" y="-2390212"/>
            <a:ext cx="29308184" cy="16262795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130" name="Título 1"/>
          <p:cNvSpPr txBox="1"/>
          <p:nvPr>
            <p:ph type="title"/>
          </p:nvPr>
        </p:nvSpPr>
        <p:spPr>
          <a:xfrm>
            <a:off x="4295775" y="1536697"/>
            <a:ext cx="15773401" cy="5705476"/>
          </a:xfrm>
          <a:prstGeom prst="rect">
            <a:avLst/>
          </a:prstGeom>
        </p:spPr>
        <p:txBody>
          <a:bodyPr anchor="ctr"/>
          <a:lstStyle/>
          <a:p>
            <a:pPr algn="ctr">
              <a:defRPr sz="8000">
                <a:latin typeface="Keep Calm Medium"/>
                <a:ea typeface="Keep Calm Medium"/>
                <a:cs typeface="Keep Calm Medium"/>
                <a:sym typeface="Keep Calm Medium"/>
              </a:defRPr>
            </a:pPr>
            <a:r>
              <a:t>Gestión de Riesgos</a:t>
            </a:r>
            <a:br/>
            <a:br/>
            <a:r>
              <a:rPr sz="6400"/>
              <a:t>Un Acercamiento al Negocio</a:t>
            </a:r>
          </a:p>
        </p:txBody>
      </p:sp>
      <p:sp>
        <p:nvSpPr>
          <p:cNvPr id="131" name="Subtítulo 2"/>
          <p:cNvSpPr txBox="1"/>
          <p:nvPr>
            <p:ph type="body" sz="quarter" idx="1"/>
          </p:nvPr>
        </p:nvSpPr>
        <p:spPr>
          <a:xfrm>
            <a:off x="4305300" y="10385429"/>
            <a:ext cx="15773400" cy="1793873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accent4"/>
                </a:solidFill>
              </a:defRPr>
            </a:lvl1pPr>
          </a:lstStyle>
          <a:p>
            <a:pPr/>
            <a:r>
              <a:t>&lt;NOMBRE&gt; </a:t>
            </a:r>
          </a:p>
        </p:txBody>
      </p:sp>
      <p:sp>
        <p:nvSpPr>
          <p:cNvPr id="132" name="Espaço Reservado para Data 4"/>
          <p:cNvSpPr txBox="1"/>
          <p:nvPr/>
        </p:nvSpPr>
        <p:spPr>
          <a:xfrm>
            <a:off x="4396739" y="12835872"/>
            <a:ext cx="39319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133" name="Espaço Reservado para Número de Slide 6"/>
          <p:cNvSpPr txBox="1"/>
          <p:nvPr>
            <p:ph type="sldNum" sz="quarter" idx="2"/>
          </p:nvPr>
        </p:nvSpPr>
        <p:spPr>
          <a:xfrm>
            <a:off x="19728636" y="12835872"/>
            <a:ext cx="350064" cy="4839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324353" y="-2390212"/>
            <a:ext cx="29308184" cy="16262795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139" name="Título 1"/>
          <p:cNvSpPr txBox="1"/>
          <p:nvPr>
            <p:ph type="title"/>
          </p:nvPr>
        </p:nvSpPr>
        <p:spPr>
          <a:xfrm>
            <a:off x="4305300" y="730252"/>
            <a:ext cx="15773400" cy="2651126"/>
          </a:xfrm>
          <a:prstGeom prst="rect">
            <a:avLst/>
          </a:prstGeom>
        </p:spPr>
        <p:txBody>
          <a:bodyPr/>
          <a:lstStyle>
            <a:lvl1pPr>
              <a:defRPr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Temario</a:t>
            </a:r>
          </a:p>
        </p:txBody>
      </p:sp>
      <p:sp>
        <p:nvSpPr>
          <p:cNvPr id="140" name="Espaço Reservado para Conteúdo 2"/>
          <p:cNvSpPr txBox="1"/>
          <p:nvPr>
            <p:ph type="body" sz="half" idx="1"/>
          </p:nvPr>
        </p:nvSpPr>
        <p:spPr>
          <a:xfrm>
            <a:off x="4305300" y="5597233"/>
            <a:ext cx="15773400" cy="5740691"/>
          </a:xfrm>
          <a:prstGeom prst="rect">
            <a:avLst/>
          </a:prstGeom>
        </p:spPr>
        <p:txBody>
          <a:bodyPr/>
          <a:lstStyle>
            <a:lvl1pPr>
              <a:defRPr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lvl1pPr>
            <a:lvl2pPr marL="914400" indent="-457200">
              <a:spcBef>
                <a:spcPts val="1000"/>
              </a:spcBef>
              <a:defRPr sz="4800"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lvl2pPr>
          </a:lstStyle>
          <a:p>
            <a:pPr/>
            <a:r>
              <a:t>Objetivos de la capacitación</a:t>
            </a:r>
          </a:p>
          <a:p>
            <a:pPr lvl="1"/>
            <a:r>
              <a:t>Conceptos de Riesgos</a:t>
            </a:r>
          </a:p>
        </p:txBody>
      </p:sp>
      <p:sp>
        <p:nvSpPr>
          <p:cNvPr id="141" name="Espaço Reservado para Data 7"/>
          <p:cNvSpPr txBox="1"/>
          <p:nvPr/>
        </p:nvSpPr>
        <p:spPr>
          <a:xfrm>
            <a:off x="4396739" y="12835872"/>
            <a:ext cx="39319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142" name="Espaço Reservado para Número de Slide 9"/>
          <p:cNvSpPr txBox="1"/>
          <p:nvPr>
            <p:ph type="sldNum" sz="quarter" idx="2"/>
          </p:nvPr>
        </p:nvSpPr>
        <p:spPr>
          <a:xfrm>
            <a:off x="19728636" y="12835872"/>
            <a:ext cx="350064" cy="4839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324353" y="-2390212"/>
            <a:ext cx="29308184" cy="16262795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148" name="Título 6"/>
          <p:cNvSpPr txBox="1"/>
          <p:nvPr>
            <p:ph type="title"/>
          </p:nvPr>
        </p:nvSpPr>
        <p:spPr>
          <a:xfrm>
            <a:off x="4295775" y="3419477"/>
            <a:ext cx="15773401" cy="570547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Conceptos</a:t>
            </a:r>
          </a:p>
        </p:txBody>
      </p:sp>
      <p:sp>
        <p:nvSpPr>
          <p:cNvPr id="149" name="Espaço Reservado para Data 3"/>
          <p:cNvSpPr txBox="1"/>
          <p:nvPr/>
        </p:nvSpPr>
        <p:spPr>
          <a:xfrm>
            <a:off x="4396739" y="12835872"/>
            <a:ext cx="39319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150" name="Espaço Reservado para Número de Slide 5"/>
          <p:cNvSpPr txBox="1"/>
          <p:nvPr>
            <p:ph type="sldNum" sz="quarter" idx="2"/>
          </p:nvPr>
        </p:nvSpPr>
        <p:spPr>
          <a:xfrm>
            <a:off x="19728636" y="12835872"/>
            <a:ext cx="350064" cy="4839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8205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153" name="Título 1"/>
          <p:cNvSpPr txBox="1"/>
          <p:nvPr>
            <p:ph type="title"/>
          </p:nvPr>
        </p:nvSpPr>
        <p:spPr>
          <a:xfrm>
            <a:off x="3654827" y="6183855"/>
            <a:ext cx="13617846" cy="4775201"/>
          </a:xfrm>
          <a:prstGeom prst="rect">
            <a:avLst/>
          </a:prstGeom>
        </p:spPr>
        <p:txBody>
          <a:bodyPr anchor="b"/>
          <a:lstStyle>
            <a:lvl1pPr>
              <a:defRPr sz="11400">
                <a:solidFill>
                  <a:srgbClr val="FFFFFF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Riesgo</a:t>
            </a:r>
          </a:p>
        </p:txBody>
      </p:sp>
      <p:sp>
        <p:nvSpPr>
          <p:cNvPr id="154" name="Rectangle: Rounded Corners 28"/>
          <p:cNvSpPr/>
          <p:nvPr/>
        </p:nvSpPr>
        <p:spPr>
          <a:xfrm>
            <a:off x="3048000" y="11150078"/>
            <a:ext cx="14678844" cy="137160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5" name="Espaço Reservado para Conteúdo 2"/>
          <p:cNvSpPr txBox="1"/>
          <p:nvPr>
            <p:ph type="body" sz="quarter" idx="1"/>
          </p:nvPr>
        </p:nvSpPr>
        <p:spPr>
          <a:xfrm>
            <a:off x="3654827" y="11249890"/>
            <a:ext cx="13617846" cy="1185951"/>
          </a:xfrm>
          <a:prstGeom prst="rect">
            <a:avLst/>
          </a:prstGeom>
        </p:spPr>
        <p:txBody>
          <a:bodyPr anchor="ctr"/>
          <a:lstStyle>
            <a:lvl1pPr marL="0" indent="0" defTabSz="1627632">
              <a:lnSpc>
                <a:spcPct val="81000"/>
              </a:lnSpc>
              <a:spcBef>
                <a:spcPts val="1700"/>
              </a:spcBef>
              <a:buSzTx/>
              <a:buNone/>
              <a:defRPr sz="3559">
                <a:solidFill>
                  <a:srgbClr val="FFFFFF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lvl1pPr>
          </a:lstStyle>
          <a:p>
            <a:pPr/>
            <a:r>
              <a:t>El EFECTO o la CONSECUENCIA de la INCERTIDUMBRE sobre los OBJETIVOS.</a:t>
            </a:r>
          </a:p>
        </p:txBody>
      </p:sp>
      <p:sp>
        <p:nvSpPr>
          <p:cNvPr id="156" name="Espaço Reservado para Data 3"/>
          <p:cNvSpPr txBox="1"/>
          <p:nvPr/>
        </p:nvSpPr>
        <p:spPr>
          <a:xfrm>
            <a:off x="3746267" y="12712700"/>
            <a:ext cx="3931921" cy="73025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>
            <a:lvl1pPr>
              <a:spcBef>
                <a:spcPts val="1200"/>
              </a:spcBef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157" name="Espaço Reservado para Número de Slide 5"/>
          <p:cNvSpPr txBox="1"/>
          <p:nvPr>
            <p:ph type="sldNum" sz="quarter" idx="2"/>
          </p:nvPr>
        </p:nvSpPr>
        <p:spPr>
          <a:xfrm>
            <a:off x="20374534" y="12835870"/>
            <a:ext cx="350065" cy="48391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spcBef>
                <a:spcPts val="1200"/>
              </a:spcBef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7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462092" y="-346221"/>
            <a:ext cx="29308184" cy="16262795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Espaço Reservado para Rodapé 5"/>
          <p:cNvSpPr txBox="1"/>
          <p:nvPr/>
        </p:nvSpPr>
        <p:spPr>
          <a:xfrm>
            <a:off x="9197340" y="12835873"/>
            <a:ext cx="5989321" cy="4839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163" name="Título 1"/>
          <p:cNvSpPr txBox="1"/>
          <p:nvPr>
            <p:ph type="title"/>
          </p:nvPr>
        </p:nvSpPr>
        <p:spPr>
          <a:xfrm>
            <a:off x="12795694" y="2637086"/>
            <a:ext cx="15773401" cy="2651127"/>
          </a:xfrm>
          <a:prstGeom prst="rect">
            <a:avLst/>
          </a:prstGeom>
        </p:spPr>
        <p:txBody>
          <a:bodyPr/>
          <a:lstStyle>
            <a:lvl1pPr>
              <a:defRPr sz="7200"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Riesgos</a:t>
            </a:r>
          </a:p>
        </p:txBody>
      </p:sp>
      <p:sp>
        <p:nvSpPr>
          <p:cNvPr id="164" name="Espaço Reservado para Conteúdo 2"/>
          <p:cNvSpPr txBox="1"/>
          <p:nvPr>
            <p:ph type="body" sz="half" idx="1"/>
          </p:nvPr>
        </p:nvSpPr>
        <p:spPr>
          <a:xfrm>
            <a:off x="12193941" y="4981473"/>
            <a:ext cx="11509821" cy="7656889"/>
          </a:xfrm>
          <a:prstGeom prst="rect">
            <a:avLst/>
          </a:prstGeom>
        </p:spPr>
        <p:txBody>
          <a:bodyPr/>
          <a:lstStyle/>
          <a:p>
            <a:pPr algn="just">
              <a:defRPr sz="36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La posibilidad de que ocurra un acontecimiento que tenga impacto en los objetivos de NEGOCIO. </a:t>
            </a:r>
          </a:p>
          <a:p>
            <a:pPr lvl="1" marL="914400" indent="-457200" algn="just">
              <a:spcBef>
                <a:spcPts val="1000"/>
              </a:spcBef>
              <a:defRPr sz="3600">
                <a:solidFill>
                  <a:schemeClr val="accent4"/>
                </a:solidFill>
                <a:latin typeface="Montserrat Thin Italic Italic"/>
                <a:ea typeface="Montserrat Thin Italic Italic"/>
                <a:cs typeface="Montserrat Thin Italic Italic"/>
                <a:sym typeface="Montserrat Thin Italic Italic"/>
              </a:defRPr>
            </a:pPr>
            <a:r>
              <a:t>Se mide en términos de </a:t>
            </a:r>
            <a:r>
              <a:rPr>
                <a:solidFill>
                  <a:srgbClr val="FFFFFF"/>
                </a:solidFill>
              </a:rPr>
              <a:t>impacto y probabilidad</a:t>
            </a:r>
            <a:r>
              <a:t>. </a:t>
            </a:r>
          </a:p>
          <a:p>
            <a:pPr algn="just">
              <a:defRPr sz="36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Por otra parte; </a:t>
            </a:r>
            <a:r>
              <a:rPr u="sng">
                <a:solidFill>
                  <a:srgbClr val="FFFFFF"/>
                </a:solidFill>
                <a:latin typeface="Montserrat Thin Italic Italic"/>
                <a:ea typeface="Montserrat Thin Italic Italic"/>
                <a:cs typeface="Montserrat Thin Italic Italic"/>
                <a:sym typeface="Montserrat Thin Italic Italic"/>
              </a:rPr>
              <a:t>AMENAZA</a:t>
            </a:r>
            <a:r>
              <a:t> es la potencialidad de ocurrencia de un daño, pérdida o lesión</a:t>
            </a:r>
          </a:p>
        </p:txBody>
      </p:sp>
      <p:sp>
        <p:nvSpPr>
          <p:cNvPr id="165" name="Rectángulo"/>
          <p:cNvSpPr/>
          <p:nvPr/>
        </p:nvSpPr>
        <p:spPr>
          <a:xfrm>
            <a:off x="-13752" y="36401"/>
            <a:ext cx="10255656" cy="14934130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/>
          </a:ln>
        </p:spPr>
        <p:txBody>
          <a:bodyPr tIns="91439" bIns="91439" anchor="ctr"/>
          <a:lstStyle/>
          <a:p>
            <a:pPr/>
          </a:p>
        </p:txBody>
      </p:sp>
      <p:sp>
        <p:nvSpPr>
          <p:cNvPr id="166" name="Espaço Reservado para Data 3"/>
          <p:cNvSpPr txBox="1"/>
          <p:nvPr/>
        </p:nvSpPr>
        <p:spPr>
          <a:xfrm>
            <a:off x="4396740" y="12835873"/>
            <a:ext cx="3931921" cy="4839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167" name="Espaço Reservado para Número de Slide 5"/>
          <p:cNvSpPr txBox="1"/>
          <p:nvPr>
            <p:ph type="sldNum" sz="quarter" idx="2"/>
          </p:nvPr>
        </p:nvSpPr>
        <p:spPr>
          <a:xfrm>
            <a:off x="19728636" y="12835873"/>
            <a:ext cx="350064" cy="48391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68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99839" y="4162214"/>
            <a:ext cx="9035692" cy="57539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462092" y="-346221"/>
            <a:ext cx="29308184" cy="16262795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Espaço Reservado para Rodapé 5"/>
          <p:cNvSpPr txBox="1"/>
          <p:nvPr/>
        </p:nvSpPr>
        <p:spPr>
          <a:xfrm>
            <a:off x="9197340" y="12835873"/>
            <a:ext cx="5989321" cy="4839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174" name="Título 1"/>
          <p:cNvSpPr txBox="1"/>
          <p:nvPr>
            <p:ph type="title"/>
          </p:nvPr>
        </p:nvSpPr>
        <p:spPr>
          <a:xfrm>
            <a:off x="12795694" y="2637086"/>
            <a:ext cx="15773401" cy="2651127"/>
          </a:xfrm>
          <a:prstGeom prst="rect">
            <a:avLst/>
          </a:prstGeom>
        </p:spPr>
        <p:txBody>
          <a:bodyPr/>
          <a:lstStyle>
            <a:lvl1pPr>
              <a:defRPr sz="7200"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Vulnerabilidad</a:t>
            </a:r>
          </a:p>
        </p:txBody>
      </p:sp>
      <p:sp>
        <p:nvSpPr>
          <p:cNvPr id="175" name="Espaço Reservado para Conteúdo 2"/>
          <p:cNvSpPr txBox="1"/>
          <p:nvPr>
            <p:ph type="body" sz="half" idx="1"/>
          </p:nvPr>
        </p:nvSpPr>
        <p:spPr>
          <a:xfrm>
            <a:off x="12193941" y="4981473"/>
            <a:ext cx="11509821" cy="7656889"/>
          </a:xfrm>
          <a:prstGeom prst="rect">
            <a:avLst/>
          </a:prstGeom>
        </p:spPr>
        <p:txBody>
          <a:bodyPr/>
          <a:lstStyle/>
          <a:p>
            <a:pPr algn="just">
              <a:defRPr sz="36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Es una </a:t>
            </a:r>
            <a:r>
              <a:rPr>
                <a:solidFill>
                  <a:srgbClr val="FFFFFF"/>
                </a:solidFill>
              </a:rPr>
              <a:t>debilidad</a:t>
            </a:r>
            <a:r>
              <a:t> o </a:t>
            </a:r>
            <a:r>
              <a:rPr>
                <a:solidFill>
                  <a:srgbClr val="FFFFFF"/>
                </a:solidFill>
              </a:rPr>
              <a:t>fallo</a:t>
            </a:r>
            <a:r>
              <a:t> en un sistema de información (ACTIVO) que pone en riesgo la seguridad de la información.</a:t>
            </a:r>
          </a:p>
          <a:p>
            <a:pPr marL="0" indent="0" algn="just">
              <a:buSzTx/>
              <a:buNone/>
              <a:defRPr sz="36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</a:p>
          <a:p>
            <a:pPr lvl="1" marL="914400" indent="-457200" algn="just">
              <a:spcBef>
                <a:spcPts val="1000"/>
              </a:spcBef>
              <a:defRPr sz="3600">
                <a:solidFill>
                  <a:schemeClr val="accent4"/>
                </a:solidFill>
                <a:latin typeface="Montserrat Thin Italic Italic"/>
                <a:ea typeface="Montserrat Thin Italic Italic"/>
                <a:cs typeface="Montserrat Thin Italic Italic"/>
                <a:sym typeface="Montserrat Thin Italic Italic"/>
              </a:defRPr>
            </a:pPr>
            <a:r>
              <a:t>EJEMPLO: Un telefono sin actualizar. </a:t>
            </a:r>
          </a:p>
        </p:txBody>
      </p:sp>
      <p:sp>
        <p:nvSpPr>
          <p:cNvPr id="176" name="Rectángulo"/>
          <p:cNvSpPr/>
          <p:nvPr/>
        </p:nvSpPr>
        <p:spPr>
          <a:xfrm>
            <a:off x="-13752" y="36401"/>
            <a:ext cx="10255656" cy="14934130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/>
          </a:ln>
        </p:spPr>
        <p:txBody>
          <a:bodyPr tIns="91439" bIns="91439" anchor="ctr"/>
          <a:lstStyle/>
          <a:p>
            <a:pPr/>
          </a:p>
        </p:txBody>
      </p:sp>
      <p:sp>
        <p:nvSpPr>
          <p:cNvPr id="177" name="Espaço Reservado para Data 3"/>
          <p:cNvSpPr txBox="1"/>
          <p:nvPr/>
        </p:nvSpPr>
        <p:spPr>
          <a:xfrm>
            <a:off x="4396740" y="12835873"/>
            <a:ext cx="3931921" cy="4839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178" name="Espaço Reservado para Número de Slide 5"/>
          <p:cNvSpPr txBox="1"/>
          <p:nvPr>
            <p:ph type="sldNum" sz="quarter" idx="2"/>
          </p:nvPr>
        </p:nvSpPr>
        <p:spPr>
          <a:xfrm>
            <a:off x="19728636" y="12835873"/>
            <a:ext cx="350064" cy="48391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79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99839" y="4162214"/>
            <a:ext cx="9035692" cy="57539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462092" y="-346221"/>
            <a:ext cx="29308184" cy="16262795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Espaço Reservado para Rodapé 5"/>
          <p:cNvSpPr txBox="1"/>
          <p:nvPr/>
        </p:nvSpPr>
        <p:spPr>
          <a:xfrm>
            <a:off x="9197340" y="12835873"/>
            <a:ext cx="5989321" cy="4839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185" name="Título 1"/>
          <p:cNvSpPr txBox="1"/>
          <p:nvPr>
            <p:ph type="title"/>
          </p:nvPr>
        </p:nvSpPr>
        <p:spPr>
          <a:xfrm>
            <a:off x="12795694" y="2637086"/>
            <a:ext cx="15773401" cy="2651127"/>
          </a:xfrm>
          <a:prstGeom prst="rect">
            <a:avLst/>
          </a:prstGeom>
        </p:spPr>
        <p:txBody>
          <a:bodyPr/>
          <a:lstStyle>
            <a:lvl1pPr>
              <a:defRPr sz="7200"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Amenazas</a:t>
            </a:r>
          </a:p>
        </p:txBody>
      </p:sp>
      <p:sp>
        <p:nvSpPr>
          <p:cNvPr id="186" name="Espaço Reservado para Conteúdo 2"/>
          <p:cNvSpPr txBox="1"/>
          <p:nvPr>
            <p:ph type="body" sz="half" idx="1"/>
          </p:nvPr>
        </p:nvSpPr>
        <p:spPr>
          <a:xfrm>
            <a:off x="12193941" y="4981473"/>
            <a:ext cx="11509821" cy="7656889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81000"/>
              </a:lnSpc>
              <a:defRPr sz="36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Es toda acción que aprovecha una </a:t>
            </a:r>
            <a:r>
              <a:rPr>
                <a:solidFill>
                  <a:srgbClr val="FFFFFF"/>
                </a:solidFill>
              </a:rPr>
              <a:t>VULNERABILIDAD</a:t>
            </a:r>
            <a:r>
              <a:t> para atentar contra la seguridad de un sistema de información generando un efecto negativo sobre el negocio.</a:t>
            </a:r>
          </a:p>
          <a:p>
            <a:pPr marL="0" indent="0" algn="just">
              <a:lnSpc>
                <a:spcPct val="81000"/>
              </a:lnSpc>
              <a:buSzTx/>
              <a:buNone/>
              <a:defRPr sz="36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</a:p>
          <a:p>
            <a:pPr lvl="1" marL="914400" indent="-457200" algn="just">
              <a:lnSpc>
                <a:spcPct val="81000"/>
              </a:lnSpc>
              <a:spcBef>
                <a:spcPts val="1000"/>
              </a:spcBef>
              <a:defRPr sz="36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EJEMPLO: Un correo electronico PHISHING </a:t>
            </a:r>
          </a:p>
        </p:txBody>
      </p:sp>
      <p:sp>
        <p:nvSpPr>
          <p:cNvPr id="187" name="Rectángulo"/>
          <p:cNvSpPr/>
          <p:nvPr/>
        </p:nvSpPr>
        <p:spPr>
          <a:xfrm>
            <a:off x="-13752" y="36401"/>
            <a:ext cx="10255656" cy="14934130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/>
          </a:ln>
        </p:spPr>
        <p:txBody>
          <a:bodyPr tIns="91439" bIns="91439" anchor="ctr"/>
          <a:lstStyle/>
          <a:p>
            <a:pPr/>
          </a:p>
        </p:txBody>
      </p:sp>
      <p:sp>
        <p:nvSpPr>
          <p:cNvPr id="188" name="Espaço Reservado para Data 3"/>
          <p:cNvSpPr txBox="1"/>
          <p:nvPr/>
        </p:nvSpPr>
        <p:spPr>
          <a:xfrm>
            <a:off x="4396740" y="12835873"/>
            <a:ext cx="3931921" cy="4839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189" name="Espaço Reservado para Número de Slide 5"/>
          <p:cNvSpPr txBox="1"/>
          <p:nvPr>
            <p:ph type="sldNum" sz="quarter" idx="2"/>
          </p:nvPr>
        </p:nvSpPr>
        <p:spPr>
          <a:xfrm>
            <a:off x="19728636" y="12835873"/>
            <a:ext cx="350064" cy="48391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0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99839" y="4162214"/>
            <a:ext cx="9035692" cy="57539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195" name="Título 1"/>
          <p:cNvSpPr txBox="1"/>
          <p:nvPr>
            <p:ph type="title"/>
          </p:nvPr>
        </p:nvSpPr>
        <p:spPr>
          <a:xfrm>
            <a:off x="511466" y="5974"/>
            <a:ext cx="15773401" cy="2651127"/>
          </a:xfrm>
          <a:prstGeom prst="rect">
            <a:avLst/>
          </a:prstGeom>
        </p:spPr>
        <p:txBody>
          <a:bodyPr/>
          <a:lstStyle>
            <a:lvl1pPr>
              <a:defRPr sz="7200"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Agente de Amenaza</a:t>
            </a:r>
          </a:p>
        </p:txBody>
      </p:sp>
      <p:sp>
        <p:nvSpPr>
          <p:cNvPr id="196" name="Espaço Reservado para Conteúdo 2"/>
          <p:cNvSpPr txBox="1"/>
          <p:nvPr>
            <p:ph type="body" sz="quarter" idx="1"/>
          </p:nvPr>
        </p:nvSpPr>
        <p:spPr>
          <a:xfrm>
            <a:off x="3539379" y="11783579"/>
            <a:ext cx="16953478" cy="1024602"/>
          </a:xfrm>
          <a:prstGeom prst="rect">
            <a:avLst/>
          </a:prstGeom>
        </p:spPr>
        <p:txBody>
          <a:bodyPr/>
          <a:lstStyle/>
          <a:p>
            <a:pPr marL="361188" indent="-361188" algn="just" defTabSz="1444752">
              <a:spcBef>
                <a:spcPts val="1500"/>
              </a:spcBef>
              <a:defRPr sz="3476">
                <a:latin typeface="Keep Calm Medium"/>
                <a:ea typeface="Keep Calm Medium"/>
                <a:cs typeface="Keep Calm Medium"/>
                <a:sym typeface="Keep Calm Medium"/>
              </a:defRPr>
            </a:pPr>
            <a:r>
              <a:t>AGENTE</a:t>
            </a:r>
            <a:r>
              <a:rPr>
                <a:solidFill>
                  <a:schemeClr val="accent4"/>
                </a:solidFill>
              </a:rPr>
              <a:t> o véctor de </a:t>
            </a:r>
            <a:r>
              <a:t>AMENAZA</a:t>
            </a:r>
            <a:r>
              <a:rPr>
                <a:solidFill>
                  <a:schemeClr val="accent4"/>
                </a:solidFill>
              </a:rPr>
              <a:t> que EXPLOTA una </a:t>
            </a:r>
            <a:r>
              <a:t>VULNERABILIDAD</a:t>
            </a:r>
            <a:r>
              <a:rPr>
                <a:solidFill>
                  <a:schemeClr val="accent4"/>
                </a:solidFill>
              </a:rPr>
              <a:t>. </a:t>
            </a:r>
          </a:p>
        </p:txBody>
      </p:sp>
      <p:sp>
        <p:nvSpPr>
          <p:cNvPr id="197" name="Espaço Reservado para Data 3"/>
          <p:cNvSpPr txBox="1"/>
          <p:nvPr/>
        </p:nvSpPr>
        <p:spPr>
          <a:xfrm>
            <a:off x="4396739" y="12835872"/>
            <a:ext cx="39319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198" name="Espaço Reservado para Número de Slide 5"/>
          <p:cNvSpPr txBox="1"/>
          <p:nvPr>
            <p:ph type="sldNum" sz="quarter" idx="2"/>
          </p:nvPr>
        </p:nvSpPr>
        <p:spPr>
          <a:xfrm>
            <a:off x="19728636" y="12835872"/>
            <a:ext cx="350064" cy="4839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9" name="krakenimages-376KN_ISplE-unsplash.jpg" descr="krakenimages-376KN_ISplE-unsplash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6028" y="2944186"/>
            <a:ext cx="5783066" cy="3854436"/>
          </a:xfrm>
          <a:prstGeom prst="rect">
            <a:avLst/>
          </a:prstGeom>
          <a:ln w="50800">
            <a:solidFill>
              <a:srgbClr val="DDDDDD"/>
            </a:solidFill>
            <a:miter lim="400000"/>
          </a:ln>
        </p:spPr>
      </p:pic>
      <p:pic>
        <p:nvPicPr>
          <p:cNvPr id="200" name="Comprender-colaboradores-blog-wow.jpg" descr="Comprender-colaboradores-blog-wow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92683" y="7901993"/>
            <a:ext cx="5769756" cy="3295556"/>
          </a:xfrm>
          <a:prstGeom prst="rect">
            <a:avLst/>
          </a:prstGeom>
          <a:ln w="50800">
            <a:solidFill>
              <a:srgbClr val="DDDDDD"/>
            </a:solidFill>
            <a:miter lim="400000"/>
          </a:ln>
        </p:spPr>
      </p:pic>
      <p:pic>
        <p:nvPicPr>
          <p:cNvPr id="201" name="2fe44ad97d-1.jpg" descr="2fe44ad97d-1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510504" y="4975485"/>
            <a:ext cx="7011228" cy="3765030"/>
          </a:xfrm>
          <a:prstGeom prst="rect">
            <a:avLst/>
          </a:prstGeom>
          <a:ln w="50800">
            <a:solidFill>
              <a:srgbClr val="DDDDDD"/>
            </a:solidFill>
            <a:miter lim="400000"/>
          </a:ln>
        </p:spPr>
      </p:pic>
      <p:pic>
        <p:nvPicPr>
          <p:cNvPr id="202" name="Importancia-del-mantenimiento-de-equipos-industriales.jpg" descr="Importancia-del-mantenimiento-de-equipos-industriales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6951792" y="2371854"/>
            <a:ext cx="5903753" cy="3891816"/>
          </a:xfrm>
          <a:prstGeom prst="rect">
            <a:avLst/>
          </a:prstGeom>
          <a:ln w="50800">
            <a:solidFill>
              <a:srgbClr val="DDDDDD"/>
            </a:solidFill>
            <a:miter lim="400000"/>
          </a:ln>
        </p:spPr>
      </p:pic>
      <p:pic>
        <p:nvPicPr>
          <p:cNvPr id="203" name="b2ap3_thumbnail_th.jpg" descr="b2ap3_thumbnail_th.jp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6893768" y="7316743"/>
            <a:ext cx="5677626" cy="3413763"/>
          </a:xfrm>
          <a:prstGeom prst="rect">
            <a:avLst/>
          </a:prstGeom>
          <a:ln w="50800">
            <a:solidFill>
              <a:srgbClr val="DDDDDD"/>
            </a:solidFill>
            <a:miter lim="400000"/>
          </a:ln>
        </p:spPr>
      </p:pic>
      <p:sp>
        <p:nvSpPr>
          <p:cNvPr id="204" name="Espaço Reservado para Conteúdo 2"/>
          <p:cNvSpPr txBox="1"/>
          <p:nvPr/>
        </p:nvSpPr>
        <p:spPr>
          <a:xfrm>
            <a:off x="780733" y="7034907"/>
            <a:ext cx="1601656" cy="101530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normAutofit fontScale="100000" lnSpcReduction="0"/>
          </a:bodyPr>
          <a:lstStyle>
            <a:lvl1pPr marL="310896" indent="-310896" algn="just" defTabSz="1243583">
              <a:lnSpc>
                <a:spcPct val="90000"/>
              </a:lnSpc>
              <a:spcBef>
                <a:spcPts val="1300"/>
              </a:spcBef>
              <a:buSzPct val="100000"/>
              <a:buFont typeface="Arial"/>
              <a:buChar char="•"/>
              <a:defRPr sz="2448">
                <a:solidFill>
                  <a:srgbClr val="FFD645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Equipo</a:t>
            </a:r>
          </a:p>
        </p:txBody>
      </p:sp>
      <p:sp>
        <p:nvSpPr>
          <p:cNvPr id="205" name="Espaço Reservado para Conteúdo 2"/>
          <p:cNvSpPr txBox="1"/>
          <p:nvPr/>
        </p:nvSpPr>
        <p:spPr>
          <a:xfrm>
            <a:off x="733097" y="11135784"/>
            <a:ext cx="3105581" cy="101530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normAutofit fontScale="100000" lnSpcReduction="0"/>
          </a:bodyPr>
          <a:lstStyle>
            <a:lvl1pPr marL="219456" indent="-219456" algn="just" defTabSz="877823">
              <a:lnSpc>
                <a:spcPct val="90000"/>
              </a:lnSpc>
              <a:spcBef>
                <a:spcPts val="900"/>
              </a:spcBef>
              <a:buSzPct val="100000"/>
              <a:buFont typeface="Arial"/>
              <a:buChar char="•"/>
              <a:defRPr sz="2688">
                <a:solidFill>
                  <a:srgbClr val="FFD645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Colaboradores</a:t>
            </a:r>
          </a:p>
        </p:txBody>
      </p:sp>
      <p:sp>
        <p:nvSpPr>
          <p:cNvPr id="206" name="Espaço Reservado para Conteúdo 2"/>
          <p:cNvSpPr txBox="1"/>
          <p:nvPr/>
        </p:nvSpPr>
        <p:spPr>
          <a:xfrm>
            <a:off x="10838938" y="8800692"/>
            <a:ext cx="2354360" cy="101530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normAutofit fontScale="100000" lnSpcReduction="0"/>
          </a:bodyPr>
          <a:lstStyle>
            <a:lvl1pPr marL="288036" indent="-288036" algn="just" defTabSz="1152144">
              <a:lnSpc>
                <a:spcPct val="90000"/>
              </a:lnSpc>
              <a:spcBef>
                <a:spcPts val="1200"/>
              </a:spcBef>
              <a:buSzPct val="100000"/>
              <a:buFont typeface="Arial"/>
              <a:buChar char="•"/>
              <a:defRPr sz="3528">
                <a:solidFill>
                  <a:srgbClr val="FFD645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Entorno</a:t>
            </a:r>
          </a:p>
        </p:txBody>
      </p:sp>
      <p:sp>
        <p:nvSpPr>
          <p:cNvPr id="207" name="Espaço Reservado para Conteúdo 2"/>
          <p:cNvSpPr txBox="1"/>
          <p:nvPr/>
        </p:nvSpPr>
        <p:spPr>
          <a:xfrm>
            <a:off x="16893768" y="6300657"/>
            <a:ext cx="3105581" cy="88194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normAutofit fontScale="100000" lnSpcReduction="0"/>
          </a:bodyPr>
          <a:lstStyle>
            <a:lvl1pPr marL="237744" indent="-237744" algn="just" defTabSz="950975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912">
                <a:solidFill>
                  <a:srgbClr val="FFD645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Equipo e infra</a:t>
            </a:r>
          </a:p>
        </p:txBody>
      </p:sp>
      <p:sp>
        <p:nvSpPr>
          <p:cNvPr id="208" name="Espaço Reservado para Conteúdo 2"/>
          <p:cNvSpPr txBox="1"/>
          <p:nvPr/>
        </p:nvSpPr>
        <p:spPr>
          <a:xfrm>
            <a:off x="16760156" y="10864646"/>
            <a:ext cx="2364598" cy="78479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normAutofit fontScale="100000" lnSpcReduction="0"/>
          </a:bodyPr>
          <a:lstStyle>
            <a:lvl1pPr marL="228600" indent="-228600" algn="just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solidFill>
                  <a:srgbClr val="FFD645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Materiales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Tema do Office">
      <a:dk1>
        <a:srgbClr val="000000"/>
      </a:dk1>
      <a:lt1>
        <a:srgbClr val="002060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