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1.jpeg" ContentType="image/jpe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2.jpeg" ContentType="image/jpe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media/image3.jpeg" ContentType="image/jpeg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0" name="Shape 11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400">
        <a:latin typeface="+mj-lt"/>
        <a:ea typeface="+mj-ea"/>
        <a:cs typeface="+mj-cs"/>
        <a:sym typeface="Calibri"/>
      </a:defRPr>
    </a:lvl1pPr>
    <a:lvl2pPr indent="228600" defTabSz="1828800" latinLnBrk="0">
      <a:defRPr sz="2400">
        <a:latin typeface="+mj-lt"/>
        <a:ea typeface="+mj-ea"/>
        <a:cs typeface="+mj-cs"/>
        <a:sym typeface="Calibri"/>
      </a:defRPr>
    </a:lvl2pPr>
    <a:lvl3pPr indent="457200" defTabSz="1828800" latinLnBrk="0">
      <a:defRPr sz="2400">
        <a:latin typeface="+mj-lt"/>
        <a:ea typeface="+mj-ea"/>
        <a:cs typeface="+mj-cs"/>
        <a:sym typeface="Calibri"/>
      </a:defRPr>
    </a:lvl3pPr>
    <a:lvl4pPr indent="685800" defTabSz="1828800" latinLnBrk="0">
      <a:defRPr sz="2400">
        <a:latin typeface="+mj-lt"/>
        <a:ea typeface="+mj-ea"/>
        <a:cs typeface="+mj-cs"/>
        <a:sym typeface="Calibri"/>
      </a:defRPr>
    </a:lvl4pPr>
    <a:lvl5pPr indent="914400" defTabSz="1828800" latinLnBrk="0">
      <a:defRPr sz="2400">
        <a:latin typeface="+mj-lt"/>
        <a:ea typeface="+mj-ea"/>
        <a:cs typeface="+mj-cs"/>
        <a:sym typeface="Calibri"/>
      </a:defRPr>
    </a:lvl5pPr>
    <a:lvl6pPr indent="1143000" defTabSz="1828800" latinLnBrk="0">
      <a:defRPr sz="2400">
        <a:latin typeface="+mj-lt"/>
        <a:ea typeface="+mj-ea"/>
        <a:cs typeface="+mj-cs"/>
        <a:sym typeface="Calibri"/>
      </a:defRPr>
    </a:lvl6pPr>
    <a:lvl7pPr indent="1371600" defTabSz="1828800" latinLnBrk="0">
      <a:defRPr sz="2400">
        <a:latin typeface="+mj-lt"/>
        <a:ea typeface="+mj-ea"/>
        <a:cs typeface="+mj-cs"/>
        <a:sym typeface="Calibri"/>
      </a:defRPr>
    </a:lvl7pPr>
    <a:lvl8pPr indent="1600200" defTabSz="1828800" latinLnBrk="0">
      <a:defRPr sz="2400">
        <a:latin typeface="+mj-lt"/>
        <a:ea typeface="+mj-ea"/>
        <a:cs typeface="+mj-cs"/>
        <a:sym typeface="Calibri"/>
      </a:defRPr>
    </a:lvl8pPr>
    <a:lvl9pPr indent="1828800" defTabSz="1828800" latinLnBrk="0">
      <a:defRPr sz="24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Escoja fuentes que permitan que el nombre y lema de su organización utilicen una sola línea.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5" name="Shape 21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Los controles para la seguridad de la información incluyen cualquier proceso, política, procedimiento, directriz, prática o estructura orgnaizacional, que pueden ser de carácter adminsitrativo, técnico, de gestión o legal que la modifican los riesgos de seguridad de la información.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Los controles no siempre pueden ejercer el efecto modificar deseado o supuesto. Es decir, no siempre son efectivos.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Un control también se utiliza como sinónimo para salvaguardar o contrarrestrar.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5" name="Shape 22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Los controles para la seguridad de la información incluyen cualquier proceso, política, procedimiento, directriz, prática o estructura orgnaizacional, que pueden ser de carácter adminsitrativo, técnico, de gestión o legal que la modifican los riesgos de seguridad de la información.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Los controles no siempre pueden ejercer el efecto modificar deseado o supuesto. Es decir, no siempre son efectivos.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Un control también se utiliza como sinónimo para salvaguardar o contrarrestrar.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5" name="Shape 23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Puede implicar: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EVITAR el riesgo, decidiendo no iniciar o continuar con la actividad que motiva el riesgo.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ACEPTAR o aumentar el riesgo como objeto de buscar una oportunidad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ELIMINAR la fuente de riesgo.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CAMBIAR la probabilidad o CAMBIAR las consecuencias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COMPARTIR el riesgo con otra u otras partes (contratos por ejemplo)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MANTENER el riesgo en base a una decisión informada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El TRATAMIENTO de riesgos que conduce a CONSECUENCIAS negativas, en ocasiones se citan como mitigación del riesgo, eliminación del riesgo, prevención del reisgo o reducción del riesgo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El TRATAMINETO de riesgos puede conducir a nuevos riesgos o modificar los riesgos ya existentes.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6" name="Shape 24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9" name="Shape 25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72" name="Shape 27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Es decir, se trata de un riesgo antes de aplicar cualquier tipo de CONTROL o acción sobre este.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Es determinado en función de la PROBABILIDAD x IMPACTO. 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Es decir, el riesgo inherente está determinado por la PROBABILIDAD de ocurrencia de un EVENTO no deseado sin considerar las acciones y controles mitigantes y por el IMPACTO de un evento sin considerar las acciones y controles mitigantes.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83" name="Shape 28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6" name="Shape 29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Es decir, se trata de un riesgo DESPUES de aplicar unCONTROL o ACCION sobre este.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Es determinado en función de RIESGO INHERENTE – EFECTIVIDAD DE CONTROLES o por la PROBABILIDAD RESIDUAL * IMPACTO RESIDUAL. 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Es decir, el riesgo inherente está determinado por la PROBABILIDAD de ocurrencia de un EVENTO no deseado sin considerar las acciones y controles mitigantes y por el IMPACTO de un evento sin considerar las acciones y controles mitigantes.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7" name="Shape 30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Su presentación no debería explicar los requerimiento (para ello, deberían leer la norma); en cambio, usted debería explicar por qué cada requerimiento es importante para garantizar una adecuada gestión de la seguridad de la información.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Título sugerido. Si usted decide cambiar este título, utilice una fuente que permita mantener el mismo diseño.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Temario sugerido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1" name="Shape 15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Un evento puede ser una o más ocurrencias y puede tener variadas causas.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Un evento puede consistir de algo que no está ocurriendo.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Un evento en ocasiones se pude denominar como incidente o accidente.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1" name="Shape 16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Un evento puede provocar una serie de consecuencias.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Una consecuencia puede ser cierta o incierta y en el contexto de seguridad de la información, generalmente negativa.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Las consecuencias se pueden expresar en cualitativa o cuantitativamente.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Las consecuencias inciales se pueden intensificar a través de reacciones en cadena.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1" name="Shape 17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En gestión de riesgo: Probabilidad se utiliza para referirse a la oportunidad de que algo suceda, ya sea definido, medido o determinado objetiva o subjetivamente, cualitativa o cuantitativamente y descrito mediante el uso de términos generales o matemáticamente.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1" name="Shape 18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Los controles para la seguridad de la información incluyen cualquier proceso, política, procedimiento, directriz, prática o estructura orgnaizacional, que pueden ser de carácter adminsitrativo, técnico, de gestión o legal que la modifican los riesgos de seguridad de la información.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Los controles no siempre pueden ejercer el efecto modificar deseado o supuesto. Es decir, no siempre son efectivos.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Un control también se utiliza como sinónimo para salvaguardar o contrarrestrar.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1" name="Shape 19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Los controles para la seguridad de la información incluyen cualquier proceso, política, procedimiento, directriz, prática o estructura orgnaizacional, que pueden ser de carácter adminsitrativo, técnico, de gestión o legal que la modifican los riesgos de seguridad de la información.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Los controles no siempre pueden ejercer el efecto modificar deseado o supuesto. Es decir, no siempre son efectivos.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Un control también se utiliza como sinónimo para salvaguardar o contrarrestrar.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1" name="Shape 20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Los controles para la seguridad de la información incluyen cualquier proceso, política, procedimiento, directriz, prática o estructura orgnaizacional, que pueden ser de carácter adminsitrativo, técnico, de gestión o legal que la modifican los riesgos de seguridad de la información.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Los controles no siempre pueden ejercer el efecto modificar deseado o supuesto. Es decir, no siempre son efectivos.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Un control también se utiliza como sinónimo para salvaguardar o contrarrestrar.</a:t>
            </a:r>
          </a:p>
          <a:p>
            <a:pPr defTabSz="914400">
              <a:defRPr sz="1200"/>
            </a:pP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/>
          <p:nvPr>
            <p:ph type="title"/>
          </p:nvPr>
        </p:nvSpPr>
        <p:spPr>
          <a:xfrm>
            <a:off x="4419600" y="2244725"/>
            <a:ext cx="15544800" cy="4775201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pPr/>
            <a:r>
              <a:t>Texto del título</a:t>
            </a:r>
          </a:p>
        </p:txBody>
      </p:sp>
      <p:sp>
        <p:nvSpPr>
          <p:cNvPr id="12" name="Nivel de texto 1…"/>
          <p:cNvSpPr txBox="1"/>
          <p:nvPr>
            <p:ph type="body" sz="quarter" idx="1"/>
          </p:nvPr>
        </p:nvSpPr>
        <p:spPr>
          <a:xfrm>
            <a:off x="5334000" y="7204075"/>
            <a:ext cx="13716000" cy="331152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4800"/>
            </a:lvl1pPr>
            <a:lvl2pPr marL="0" indent="457200" algn="ctr">
              <a:buSzTx/>
              <a:buFontTx/>
              <a:buNone/>
              <a:defRPr sz="4800"/>
            </a:lvl2pPr>
            <a:lvl3pPr marL="0" indent="914400" algn="ctr">
              <a:buSzTx/>
              <a:buFontTx/>
              <a:buNone/>
              <a:defRPr sz="4800"/>
            </a:lvl3pPr>
            <a:lvl4pPr marL="0" indent="1371600" algn="ctr">
              <a:buSzTx/>
              <a:buFontTx/>
              <a:buNone/>
              <a:defRPr sz="4800"/>
            </a:lvl4pPr>
            <a:lvl5pPr marL="0" indent="1828800" algn="ctr">
              <a:buSzTx/>
              <a:buFontTx/>
              <a:buNone/>
              <a:defRPr sz="48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o del título"/>
          <p:cNvSpPr txBox="1"/>
          <p:nvPr>
            <p:ph type="title"/>
          </p:nvPr>
        </p:nvSpPr>
        <p:spPr>
          <a:xfrm>
            <a:off x="4307682" y="914400"/>
            <a:ext cx="5898356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pPr/>
            <a:r>
              <a:t>Texto del título</a:t>
            </a:r>
          </a:p>
        </p:txBody>
      </p:sp>
      <p:sp>
        <p:nvSpPr>
          <p:cNvPr id="92" name="Picture Placeholder 2"/>
          <p:cNvSpPr/>
          <p:nvPr>
            <p:ph type="pic" sz="half" idx="21"/>
          </p:nvPr>
        </p:nvSpPr>
        <p:spPr>
          <a:xfrm>
            <a:off x="10822782" y="1974851"/>
            <a:ext cx="9258301" cy="9747251"/>
          </a:xfrm>
          <a:prstGeom prst="rect">
            <a:avLst/>
          </a:prstGeom>
          <a:ln w="12700"/>
        </p:spPr>
        <p:txBody>
          <a:bodyPr tIns="45719" bIns="45719">
            <a:noAutofit/>
          </a:bodyPr>
          <a:lstStyle/>
          <a:p>
            <a:pPr/>
          </a:p>
        </p:txBody>
      </p:sp>
      <p:sp>
        <p:nvSpPr>
          <p:cNvPr id="93" name="Nivel de texto 1…"/>
          <p:cNvSpPr txBox="1"/>
          <p:nvPr>
            <p:ph type="body" sz="quarter" idx="1"/>
          </p:nvPr>
        </p:nvSpPr>
        <p:spPr>
          <a:xfrm>
            <a:off x="4307682" y="4114800"/>
            <a:ext cx="5898356" cy="762317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3200"/>
            </a:lvl1pPr>
            <a:lvl2pPr marL="0" indent="457200">
              <a:buSzTx/>
              <a:buFontTx/>
              <a:buNone/>
              <a:defRPr sz="3200"/>
            </a:lvl2pPr>
            <a:lvl3pPr marL="0" indent="914400">
              <a:buSzTx/>
              <a:buFontTx/>
              <a:buNone/>
              <a:defRPr sz="3200"/>
            </a:lvl3pPr>
            <a:lvl4pPr marL="0" indent="1371600">
              <a:buSzTx/>
              <a:buFontTx/>
              <a:buNone/>
              <a:defRPr sz="3200"/>
            </a:lvl4pPr>
            <a:lvl5pPr marL="0" indent="1828800">
              <a:buSzTx/>
              <a:buFontTx/>
              <a:buNone/>
              <a:defRPr sz="32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2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10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21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conteúdo 0">
    <p:bg>
      <p:bgPr>
        <a:solidFill>
          <a:srgbClr val="41414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Texto del título</a:t>
            </a:r>
          </a:p>
        </p:txBody>
      </p:sp>
      <p:sp>
        <p:nvSpPr>
          <p:cNvPr id="30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el título"/>
          <p:cNvSpPr txBox="1"/>
          <p:nvPr>
            <p:ph type="title"/>
          </p:nvPr>
        </p:nvSpPr>
        <p:spPr>
          <a:xfrm>
            <a:off x="4295775" y="3419478"/>
            <a:ext cx="15773401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pPr/>
            <a:r>
              <a:t>Texto del título</a:t>
            </a:r>
          </a:p>
        </p:txBody>
      </p:sp>
      <p:sp>
        <p:nvSpPr>
          <p:cNvPr id="39" name="Nivel de texto 1…"/>
          <p:cNvSpPr txBox="1"/>
          <p:nvPr>
            <p:ph type="body" sz="quarter" idx="1"/>
          </p:nvPr>
        </p:nvSpPr>
        <p:spPr>
          <a:xfrm>
            <a:off x="4295775" y="9178928"/>
            <a:ext cx="15773401" cy="30003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4800">
                <a:solidFill>
                  <a:srgbClr val="000000"/>
                </a:solidFill>
              </a:defRPr>
            </a:lvl1pPr>
            <a:lvl2pPr marL="0" indent="457200">
              <a:buSzTx/>
              <a:buFontTx/>
              <a:buNone/>
              <a:defRPr sz="4800">
                <a:solidFill>
                  <a:srgbClr val="000000"/>
                </a:solidFill>
              </a:defRPr>
            </a:lvl2pPr>
            <a:lvl3pPr marL="0" indent="914400">
              <a:buSzTx/>
              <a:buFontTx/>
              <a:buNone/>
              <a:defRPr sz="4800">
                <a:solidFill>
                  <a:srgbClr val="000000"/>
                </a:solidFill>
              </a:defRPr>
            </a:lvl3pPr>
            <a:lvl4pPr marL="0" indent="1371600">
              <a:buSzTx/>
              <a:buFontTx/>
              <a:buNone/>
              <a:defRPr sz="4800">
                <a:solidFill>
                  <a:srgbClr val="000000"/>
                </a:solidFill>
              </a:defRPr>
            </a:lvl4pPr>
            <a:lvl5pPr marL="0" indent="1828800">
              <a:buSzTx/>
              <a:buFontTx/>
              <a:buNone/>
              <a:defRPr sz="4800"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48" name="Nivel de texto 1…"/>
          <p:cNvSpPr txBox="1"/>
          <p:nvPr>
            <p:ph type="body" sz="half" idx="1"/>
          </p:nvPr>
        </p:nvSpPr>
        <p:spPr>
          <a:xfrm>
            <a:off x="4305300" y="3651250"/>
            <a:ext cx="7772400" cy="8702676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9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/>
          <p:nvPr>
            <p:ph type="title"/>
          </p:nvPr>
        </p:nvSpPr>
        <p:spPr>
          <a:xfrm>
            <a:off x="4307682" y="730251"/>
            <a:ext cx="15773401" cy="2651127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57" name="Nivel de texto 1…"/>
          <p:cNvSpPr txBox="1"/>
          <p:nvPr>
            <p:ph type="body" sz="quarter" idx="1"/>
          </p:nvPr>
        </p:nvSpPr>
        <p:spPr>
          <a:xfrm>
            <a:off x="4307683" y="3362326"/>
            <a:ext cx="7736681" cy="164782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4800"/>
            </a:lvl1pPr>
            <a:lvl2pPr marL="0" indent="457200">
              <a:buSzTx/>
              <a:buFontTx/>
              <a:buNone/>
              <a:defRPr b="1" sz="4800"/>
            </a:lvl2pPr>
            <a:lvl3pPr marL="0" indent="914400">
              <a:buSzTx/>
              <a:buFontTx/>
              <a:buNone/>
              <a:defRPr b="1" sz="4800"/>
            </a:lvl3pPr>
            <a:lvl4pPr marL="0" indent="1371600">
              <a:buSzTx/>
              <a:buFontTx/>
              <a:buNone/>
              <a:defRPr b="1" sz="4800"/>
            </a:lvl4pPr>
            <a:lvl5pPr marL="0" indent="1828800">
              <a:buSzTx/>
              <a:buFontTx/>
              <a:buNone/>
              <a:defRPr b="1" sz="48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Text Placeholder 4"/>
          <p:cNvSpPr/>
          <p:nvPr>
            <p:ph type="body" sz="quarter" idx="21"/>
          </p:nvPr>
        </p:nvSpPr>
        <p:spPr>
          <a:xfrm>
            <a:off x="12306299" y="3362326"/>
            <a:ext cx="7774784" cy="1647825"/>
          </a:xfrm>
          <a:prstGeom prst="rect">
            <a:avLst/>
          </a:prstGeom>
          <a:ln w="12700"/>
        </p:spPr>
        <p:txBody>
          <a:bodyPr anchor="b"/>
          <a:lstStyle/>
          <a:p>
            <a:pPr marL="0" indent="0">
              <a:buSzTx/>
              <a:buFontTx/>
              <a:buNone/>
              <a:defRPr b="1" sz="4800"/>
            </a:pPr>
          </a:p>
        </p:txBody>
      </p:sp>
      <p:sp>
        <p:nvSpPr>
          <p:cNvPr id="59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6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o del título"/>
          <p:cNvSpPr txBox="1"/>
          <p:nvPr>
            <p:ph type="title"/>
          </p:nvPr>
        </p:nvSpPr>
        <p:spPr>
          <a:xfrm>
            <a:off x="4307682" y="914400"/>
            <a:ext cx="5898356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pPr/>
            <a:r>
              <a:t>Texto del título</a:t>
            </a:r>
          </a:p>
        </p:txBody>
      </p:sp>
      <p:sp>
        <p:nvSpPr>
          <p:cNvPr id="82" name="Nivel de texto 1…"/>
          <p:cNvSpPr txBox="1"/>
          <p:nvPr>
            <p:ph type="body" sz="half" idx="1"/>
          </p:nvPr>
        </p:nvSpPr>
        <p:spPr>
          <a:xfrm>
            <a:off x="10822782" y="1974851"/>
            <a:ext cx="9258301" cy="9747251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  <a:lvl2pPr marL="979714" indent="-522514">
              <a:defRPr sz="6400"/>
            </a:lvl2pPr>
            <a:lvl3pPr marL="1524000" indent="-609600">
              <a:defRPr sz="6400"/>
            </a:lvl3pPr>
            <a:lvl4pPr marL="2103120" indent="-731520">
              <a:defRPr sz="6400"/>
            </a:lvl4pPr>
            <a:lvl5pPr marL="2560320" indent="-731520">
              <a:defRPr sz="64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3" name="Text Placeholder 3"/>
          <p:cNvSpPr/>
          <p:nvPr>
            <p:ph type="body" sz="quarter" idx="21"/>
          </p:nvPr>
        </p:nvSpPr>
        <p:spPr>
          <a:xfrm>
            <a:off x="4307681" y="4114800"/>
            <a:ext cx="5898358" cy="7623176"/>
          </a:xfrm>
          <a:prstGeom prst="rect">
            <a:avLst/>
          </a:prstGeom>
          <a:ln w="12700"/>
        </p:spPr>
        <p:txBody>
          <a:bodyPr/>
          <a:lstStyle/>
          <a:p>
            <a:pPr marL="0" indent="0">
              <a:buSzTx/>
              <a:buFontTx/>
              <a:buNone/>
              <a:defRPr sz="3200"/>
            </a:pPr>
          </a:p>
        </p:txBody>
      </p:sp>
      <p:sp>
        <p:nvSpPr>
          <p:cNvPr id="8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20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/>
          <p:nvPr>
            <p:ph type="title"/>
          </p:nvPr>
        </p:nvSpPr>
        <p:spPr>
          <a:xfrm>
            <a:off x="4305300" y="730251"/>
            <a:ext cx="15773400" cy="265112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3" name="Nivel de texto 1…"/>
          <p:cNvSpPr txBox="1"/>
          <p:nvPr>
            <p:ph type="body" idx="1"/>
          </p:nvPr>
        </p:nvSpPr>
        <p:spPr>
          <a:xfrm>
            <a:off x="4305300" y="3651250"/>
            <a:ext cx="15773400" cy="870267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ln w="254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24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457200" marR="0" indent="-457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1pPr>
      <a:lvl2pPr marL="990600" marR="0" indent="-5334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2pPr>
      <a:lvl3pPr marL="1554479" marR="0" indent="-640079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3pPr>
      <a:lvl4pPr marL="20828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4pPr>
      <a:lvl5pPr marL="25400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5pPr>
      <a:lvl6pPr marL="29972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6pPr>
      <a:lvl7pPr marL="34544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7pPr>
      <a:lvl8pPr marL="39116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8pPr>
      <a:lvl9pPr marL="43688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6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3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Relationship Id="rId4" Type="http://schemas.openxmlformats.org/officeDocument/2006/relationships/image" Target="../media/image3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Subtítulo 2"/>
          <p:cNvSpPr txBox="1"/>
          <p:nvPr>
            <p:ph type="subTitle" sz="quarter" idx="1"/>
          </p:nvPr>
        </p:nvSpPr>
        <p:spPr>
          <a:xfrm>
            <a:off x="12434858" y="7948300"/>
            <a:ext cx="9819243" cy="1273892"/>
          </a:xfrm>
          <a:prstGeom prst="rect">
            <a:avLst/>
          </a:prstGeom>
        </p:spPr>
        <p:txBody>
          <a:bodyPr/>
          <a:lstStyle>
            <a:lvl1pPr algn="r" defTabSz="1627632">
              <a:spcBef>
                <a:spcPts val="1700"/>
              </a:spcBef>
              <a:defRPr sz="4272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PROTEGEMOS TU INFORMACIÓN</a:t>
            </a:r>
          </a:p>
        </p:txBody>
      </p:sp>
      <p:pic>
        <p:nvPicPr>
          <p:cNvPr id="114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141176" y="5645630"/>
            <a:ext cx="10406607" cy="24247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Picture 7" descr="Picture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07789" y="1708806"/>
            <a:ext cx="10754932" cy="107549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62092" y="-2365278"/>
            <a:ext cx="29308184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95" name="Título 1"/>
          <p:cNvSpPr txBox="1"/>
          <p:nvPr>
            <p:ph type="title"/>
          </p:nvPr>
        </p:nvSpPr>
        <p:spPr>
          <a:xfrm>
            <a:off x="3654827" y="6183855"/>
            <a:ext cx="13617846" cy="4775201"/>
          </a:xfrm>
          <a:prstGeom prst="rect">
            <a:avLst/>
          </a:prstGeom>
        </p:spPr>
        <p:txBody>
          <a:bodyPr anchor="b"/>
          <a:lstStyle>
            <a:lvl1pPr>
              <a:defRPr sz="11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Eficacia</a:t>
            </a:r>
          </a:p>
        </p:txBody>
      </p:sp>
      <p:sp>
        <p:nvSpPr>
          <p:cNvPr id="196" name="Rectangle: Rounded Corners 28"/>
          <p:cNvSpPr/>
          <p:nvPr/>
        </p:nvSpPr>
        <p:spPr>
          <a:xfrm>
            <a:off x="3048000" y="11150078"/>
            <a:ext cx="14678844" cy="137160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97" name="Espaço Reservado para Conteúdo 2"/>
          <p:cNvSpPr txBox="1"/>
          <p:nvPr>
            <p:ph type="body" sz="quarter" idx="1"/>
          </p:nvPr>
        </p:nvSpPr>
        <p:spPr>
          <a:xfrm>
            <a:off x="3654827" y="11249890"/>
            <a:ext cx="13617846" cy="1185951"/>
          </a:xfrm>
          <a:prstGeom prst="rect">
            <a:avLst/>
          </a:prstGeom>
        </p:spPr>
        <p:txBody>
          <a:bodyPr anchor="ctr"/>
          <a:lstStyle>
            <a:lvl1pPr marL="0" indent="0" defTabSz="1389888">
              <a:lnSpc>
                <a:spcPct val="81000"/>
              </a:lnSpc>
              <a:spcBef>
                <a:spcPts val="1500"/>
              </a:spcBef>
              <a:buSzTx/>
              <a:buNone/>
              <a:defRPr sz="304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GRADO en el cual se realizan las actividades planificadas y se obtienen los resultados planificados.</a:t>
            </a:r>
          </a:p>
        </p:txBody>
      </p:sp>
      <p:sp>
        <p:nvSpPr>
          <p:cNvPr id="198" name="Espaço Reservado para Data 3"/>
          <p:cNvSpPr txBox="1"/>
          <p:nvPr/>
        </p:nvSpPr>
        <p:spPr>
          <a:xfrm>
            <a:off x="3746267" y="12712700"/>
            <a:ext cx="3931921" cy="7302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99" name="Espaço Reservado para Número de Slide 5"/>
          <p:cNvSpPr txBox="1"/>
          <p:nvPr>
            <p:ph type="sldNum" sz="quarter" idx="2"/>
          </p:nvPr>
        </p:nvSpPr>
        <p:spPr>
          <a:xfrm>
            <a:off x="20220051" y="12835870"/>
            <a:ext cx="504548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04" name="Rectangle 33"/>
          <p:cNvSpPr/>
          <p:nvPr/>
        </p:nvSpPr>
        <p:spPr>
          <a:xfrm>
            <a:off x="3047999" y="0"/>
            <a:ext cx="18283430" cy="13716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5" name="Freeform 5"/>
          <p:cNvSpPr/>
          <p:nvPr/>
        </p:nvSpPr>
        <p:spPr>
          <a:xfrm flipH="1">
            <a:off x="4312031" y="3533623"/>
            <a:ext cx="1233739" cy="8465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7765"/>
                </a:moveTo>
                <a:lnTo>
                  <a:pt x="0" y="21600"/>
                </a:lnTo>
                <a:lnTo>
                  <a:pt x="0" y="3842"/>
                </a:lnTo>
                <a:lnTo>
                  <a:pt x="21600" y="0"/>
                </a:lnTo>
                <a:lnTo>
                  <a:pt x="21600" y="17765"/>
                </a:lnTo>
                <a:close/>
              </a:path>
            </a:pathLst>
          </a:custGeom>
          <a:solidFill>
            <a:srgbClr val="1F4E79"/>
          </a:solidFill>
          <a:ln w="12700">
            <a:miter lim="400000"/>
          </a:ln>
        </p:spPr>
        <p:txBody>
          <a:bodyPr tIns="91439" bIns="91439"/>
          <a:lstStyle/>
          <a:p>
            <a:pPr/>
          </a:p>
        </p:txBody>
      </p:sp>
      <p:sp>
        <p:nvSpPr>
          <p:cNvPr id="206" name="Freeform 6"/>
          <p:cNvSpPr/>
          <p:nvPr/>
        </p:nvSpPr>
        <p:spPr>
          <a:xfrm flipH="1">
            <a:off x="4312031" y="2847559"/>
            <a:ext cx="1031633" cy="7640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0" y="19835"/>
                </a:lnTo>
                <a:lnTo>
                  <a:pt x="0" y="0"/>
                </a:lnTo>
                <a:lnTo>
                  <a:pt x="21600" y="1765"/>
                </a:lnTo>
                <a:lnTo>
                  <a:pt x="21600" y="21600"/>
                </a:lnTo>
                <a:close/>
              </a:path>
            </a:pathLst>
          </a:custGeom>
          <a:solidFill>
            <a:srgbClr val="2E75B6"/>
          </a:solidFill>
          <a:ln w="12700">
            <a:miter lim="400000"/>
          </a:ln>
        </p:spPr>
        <p:txBody>
          <a:bodyPr tIns="91439" bIns="91439"/>
          <a:lstStyle/>
          <a:p>
            <a:pPr/>
          </a:p>
        </p:txBody>
      </p:sp>
      <p:pic>
        <p:nvPicPr>
          <p:cNvPr id="207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Freeform 7"/>
          <p:cNvSpPr/>
          <p:nvPr/>
        </p:nvSpPr>
        <p:spPr>
          <a:xfrm flipH="1">
            <a:off x="4822863" y="2478762"/>
            <a:ext cx="520801" cy="7399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0574"/>
                </a:moveTo>
                <a:lnTo>
                  <a:pt x="0" y="21600"/>
                </a:lnTo>
                <a:lnTo>
                  <a:pt x="0" y="1017"/>
                </a:lnTo>
                <a:lnTo>
                  <a:pt x="21600" y="0"/>
                </a:lnTo>
                <a:lnTo>
                  <a:pt x="21600" y="20574"/>
                </a:lnTo>
                <a:close/>
              </a:path>
            </a:pathLst>
          </a:custGeom>
          <a:solidFill>
            <a:srgbClr val="1F4E79"/>
          </a:solidFill>
          <a:ln w="12700">
            <a:miter lim="400000"/>
          </a:ln>
        </p:spPr>
        <p:txBody>
          <a:bodyPr tIns="91439" bIns="91439"/>
          <a:lstStyle/>
          <a:p>
            <a:pPr/>
          </a:p>
        </p:txBody>
      </p:sp>
      <p:sp>
        <p:nvSpPr>
          <p:cNvPr id="209" name="Rectangle 8"/>
          <p:cNvSpPr/>
          <p:nvPr/>
        </p:nvSpPr>
        <p:spPr>
          <a:xfrm flipH="1">
            <a:off x="4822861" y="2461302"/>
            <a:ext cx="15312989" cy="7062145"/>
          </a:xfrm>
          <a:prstGeom prst="rect">
            <a:avLst/>
          </a:prstGeom>
          <a:solidFill>
            <a:srgbClr val="08205C"/>
          </a:solidFill>
          <a:ln w="12700">
            <a:miter lim="400000"/>
          </a:ln>
        </p:spPr>
        <p:txBody>
          <a:bodyPr tIns="91439" bIns="91439"/>
          <a:lstStyle/>
          <a:p>
            <a:pPr/>
          </a:p>
        </p:txBody>
      </p:sp>
      <p:sp>
        <p:nvSpPr>
          <p:cNvPr id="210" name="Título 1"/>
          <p:cNvSpPr txBox="1"/>
          <p:nvPr>
            <p:ph type="title"/>
          </p:nvPr>
        </p:nvSpPr>
        <p:spPr>
          <a:xfrm>
            <a:off x="5854494" y="3215618"/>
            <a:ext cx="13854040" cy="5753361"/>
          </a:xfrm>
          <a:prstGeom prst="rect">
            <a:avLst/>
          </a:prstGeom>
        </p:spPr>
        <p:txBody>
          <a:bodyPr anchor="b"/>
          <a:lstStyle>
            <a:lvl1pPr>
              <a:defRPr sz="114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Dueño del Riesgo</a:t>
            </a:r>
          </a:p>
        </p:txBody>
      </p:sp>
      <p:sp>
        <p:nvSpPr>
          <p:cNvPr id="211" name="Espaço Reservado para Conteúdo 2"/>
          <p:cNvSpPr txBox="1"/>
          <p:nvPr>
            <p:ph type="body" sz="quarter" idx="1"/>
          </p:nvPr>
        </p:nvSpPr>
        <p:spPr>
          <a:xfrm>
            <a:off x="6029247" y="9620615"/>
            <a:ext cx="13504534" cy="215310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4800">
                <a:solidFill>
                  <a:srgbClr val="435362"/>
                </a:solidFill>
              </a:defRPr>
            </a:lvl1pPr>
          </a:lstStyle>
          <a:p>
            <a:pPr/>
            <a:r>
              <a:t>Persona o Entidad, que tiene la responsabilidad y autoridad para gestionar un riesgo.</a:t>
            </a:r>
          </a:p>
        </p:txBody>
      </p:sp>
      <p:sp>
        <p:nvSpPr>
          <p:cNvPr id="212" name="Espaço Reservado para Data 3"/>
          <p:cNvSpPr txBox="1"/>
          <p:nvPr/>
        </p:nvSpPr>
        <p:spPr>
          <a:xfrm>
            <a:off x="14715744" y="12765023"/>
            <a:ext cx="4055365" cy="6400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 algn="r">
              <a:spcBef>
                <a:spcPts val="1200"/>
              </a:spcBef>
              <a:defRPr sz="18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13" name="Espaço Reservado para Número de Slide 5"/>
          <p:cNvSpPr txBox="1"/>
          <p:nvPr>
            <p:ph type="sldNum" sz="quarter" idx="2"/>
          </p:nvPr>
        </p:nvSpPr>
        <p:spPr>
          <a:xfrm>
            <a:off x="19710831" y="12872800"/>
            <a:ext cx="427306" cy="4245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19" name="Título 1"/>
          <p:cNvSpPr txBox="1"/>
          <p:nvPr>
            <p:ph type="title"/>
          </p:nvPr>
        </p:nvSpPr>
        <p:spPr>
          <a:xfrm>
            <a:off x="3654827" y="6183855"/>
            <a:ext cx="13617846" cy="4775201"/>
          </a:xfrm>
          <a:prstGeom prst="rect">
            <a:avLst/>
          </a:prstGeom>
        </p:spPr>
        <p:txBody>
          <a:bodyPr anchor="b"/>
          <a:lstStyle>
            <a:lvl1pPr>
              <a:defRPr sz="11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Gestión del Riesgo</a:t>
            </a:r>
          </a:p>
        </p:txBody>
      </p:sp>
      <p:sp>
        <p:nvSpPr>
          <p:cNvPr id="220" name="Rectangle: Rounded Corners 28"/>
          <p:cNvSpPr/>
          <p:nvPr/>
        </p:nvSpPr>
        <p:spPr>
          <a:xfrm>
            <a:off x="3048000" y="11150078"/>
            <a:ext cx="14678844" cy="137160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1" name="Espaço Reservado para Conteúdo 2"/>
          <p:cNvSpPr txBox="1"/>
          <p:nvPr>
            <p:ph type="body" sz="quarter" idx="1"/>
          </p:nvPr>
        </p:nvSpPr>
        <p:spPr>
          <a:xfrm>
            <a:off x="3654827" y="11249890"/>
            <a:ext cx="13617846" cy="1185951"/>
          </a:xfrm>
          <a:prstGeom prst="rect">
            <a:avLst/>
          </a:prstGeom>
        </p:spPr>
        <p:txBody>
          <a:bodyPr anchor="ctr"/>
          <a:lstStyle>
            <a:lvl1pPr marL="0" indent="0" defTabSz="1389888">
              <a:lnSpc>
                <a:spcPct val="81000"/>
              </a:lnSpc>
              <a:spcBef>
                <a:spcPts val="1500"/>
              </a:spcBef>
              <a:buSzTx/>
              <a:buNone/>
              <a:defRPr sz="304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Actividades Coordinadas para dirigir y controlar una organización en lo relativo al riesgo.</a:t>
            </a:r>
          </a:p>
        </p:txBody>
      </p:sp>
      <p:sp>
        <p:nvSpPr>
          <p:cNvPr id="222" name="Espaço Reservado para Data 3"/>
          <p:cNvSpPr txBox="1"/>
          <p:nvPr/>
        </p:nvSpPr>
        <p:spPr>
          <a:xfrm>
            <a:off x="3746267" y="12712700"/>
            <a:ext cx="3931921" cy="7302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23" name="Espaço Reservado para Número de Slide 5"/>
          <p:cNvSpPr txBox="1"/>
          <p:nvPr>
            <p:ph type="sldNum" sz="quarter" idx="2"/>
          </p:nvPr>
        </p:nvSpPr>
        <p:spPr>
          <a:xfrm>
            <a:off x="20220051" y="12835870"/>
            <a:ext cx="504548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pic>
        <p:nvPicPr>
          <p:cNvPr id="228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96896"/>
            <a:ext cx="29308185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Título 1"/>
          <p:cNvSpPr txBox="1"/>
          <p:nvPr>
            <p:ph type="title"/>
          </p:nvPr>
        </p:nvSpPr>
        <p:spPr>
          <a:xfrm>
            <a:off x="3654827" y="6183855"/>
            <a:ext cx="13617846" cy="4775201"/>
          </a:xfrm>
          <a:prstGeom prst="rect">
            <a:avLst/>
          </a:prstGeom>
        </p:spPr>
        <p:txBody>
          <a:bodyPr anchor="b"/>
          <a:lstStyle>
            <a:lvl1pPr>
              <a:defRPr sz="11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Tratamiento del Riesgo</a:t>
            </a:r>
          </a:p>
        </p:txBody>
      </p:sp>
      <p:sp>
        <p:nvSpPr>
          <p:cNvPr id="230" name="Rectangle: Rounded Corners 28"/>
          <p:cNvSpPr/>
          <p:nvPr/>
        </p:nvSpPr>
        <p:spPr>
          <a:xfrm>
            <a:off x="3048000" y="11150078"/>
            <a:ext cx="14678844" cy="137160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31" name="Espaço Reservado para Conteúdo 2"/>
          <p:cNvSpPr txBox="1"/>
          <p:nvPr>
            <p:ph type="body" sz="quarter" idx="1"/>
          </p:nvPr>
        </p:nvSpPr>
        <p:spPr>
          <a:xfrm>
            <a:off x="3654827" y="11304489"/>
            <a:ext cx="13617846" cy="1185951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None/>
              <a:defRPr sz="4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Proceso destinado a MODIFICAR el riesgo.</a:t>
            </a:r>
          </a:p>
        </p:txBody>
      </p:sp>
      <p:sp>
        <p:nvSpPr>
          <p:cNvPr id="232" name="Espaço Reservado para Data 3"/>
          <p:cNvSpPr txBox="1"/>
          <p:nvPr/>
        </p:nvSpPr>
        <p:spPr>
          <a:xfrm>
            <a:off x="3746267" y="12712700"/>
            <a:ext cx="3931921" cy="7302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33" name="Espaço Reservado para Número de Slide 5"/>
          <p:cNvSpPr txBox="1"/>
          <p:nvPr>
            <p:ph type="sldNum" sz="quarter" idx="2"/>
          </p:nvPr>
        </p:nvSpPr>
        <p:spPr>
          <a:xfrm>
            <a:off x="20220051" y="12835870"/>
            <a:ext cx="504548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62092" y="-346221"/>
            <a:ext cx="29308184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39" name="Título 1"/>
          <p:cNvSpPr txBox="1"/>
          <p:nvPr>
            <p:ph type="title"/>
          </p:nvPr>
        </p:nvSpPr>
        <p:spPr>
          <a:xfrm>
            <a:off x="12795694" y="2637086"/>
            <a:ext cx="15773401" cy="2651127"/>
          </a:xfrm>
          <a:prstGeom prst="rect">
            <a:avLst/>
          </a:prstGeom>
        </p:spPr>
        <p:txBody>
          <a:bodyPr/>
          <a:lstStyle>
            <a:lvl1pPr>
              <a:defRPr sz="72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Riesgos</a:t>
            </a:r>
          </a:p>
        </p:txBody>
      </p:sp>
      <p:sp>
        <p:nvSpPr>
          <p:cNvPr id="240" name="Espaço Reservado para Conteúdo 2"/>
          <p:cNvSpPr txBox="1"/>
          <p:nvPr>
            <p:ph type="body" sz="half" idx="1"/>
          </p:nvPr>
        </p:nvSpPr>
        <p:spPr>
          <a:xfrm>
            <a:off x="12193941" y="4981473"/>
            <a:ext cx="11509821" cy="7656889"/>
          </a:xfrm>
          <a:prstGeom prst="rect">
            <a:avLst/>
          </a:prstGeom>
        </p:spPr>
        <p:txBody>
          <a:bodyPr/>
          <a:lstStyle/>
          <a:p>
            <a:pPr marL="457200" indent="-457200" algn="just">
              <a:lnSpc>
                <a:spcPct val="81000"/>
              </a:lnSpc>
              <a:defRPr sz="39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La posibilidad de que ocurra un acontecimiento que tenga impacto en el alcance de los objetivos.</a:t>
            </a:r>
            <a:br/>
            <a:r>
              <a:t> </a:t>
            </a:r>
          </a:p>
          <a:p>
            <a:pPr marL="457200" indent="-457200" algn="just">
              <a:lnSpc>
                <a:spcPct val="81000"/>
              </a:lnSpc>
              <a:defRPr sz="39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El riesgo se mide en términos de </a:t>
            </a:r>
            <a:r>
              <a:rPr>
                <a:solidFill>
                  <a:srgbClr val="FFFFFF"/>
                </a:solidFill>
              </a:rPr>
              <a:t>impacto y probabilidad</a:t>
            </a:r>
            <a:r>
              <a:t>. </a:t>
            </a:r>
            <a:br/>
          </a:p>
          <a:p>
            <a:pPr marL="457200" indent="-457200" algn="just">
              <a:lnSpc>
                <a:spcPct val="81000"/>
              </a:lnSpc>
              <a:defRPr sz="39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Por otro lado AMENAZA es la potencialidad de ocurrencia de un daño, pérdida o lesión</a:t>
            </a:r>
          </a:p>
        </p:txBody>
      </p:sp>
      <p:sp>
        <p:nvSpPr>
          <p:cNvPr id="241" name="Rectángulo"/>
          <p:cNvSpPr/>
          <p:nvPr/>
        </p:nvSpPr>
        <p:spPr>
          <a:xfrm>
            <a:off x="-13752" y="36401"/>
            <a:ext cx="10255656" cy="14934130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sp>
        <p:nvSpPr>
          <p:cNvPr id="242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43" name="Espaço Reservado para Número de Slide 5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44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9839" y="4162214"/>
            <a:ext cx="9035692" cy="57539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49" name="Título 1"/>
          <p:cNvSpPr txBox="1"/>
          <p:nvPr>
            <p:ph type="title"/>
          </p:nvPr>
        </p:nvSpPr>
        <p:spPr>
          <a:xfrm>
            <a:off x="4305300" y="730252"/>
            <a:ext cx="15773400" cy="2651126"/>
          </a:xfrm>
          <a:prstGeom prst="rect">
            <a:avLst/>
          </a:prstGeom>
        </p:spPr>
        <p:txBody>
          <a:bodyPr/>
          <a:lstStyle>
            <a:lvl1pPr>
              <a:defRPr sz="72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Efectos</a:t>
            </a:r>
          </a:p>
        </p:txBody>
      </p:sp>
      <p:pic>
        <p:nvPicPr>
          <p:cNvPr id="250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71011"/>
            <a:ext cx="29308185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52" name="Espaço Reservado para Número de Slide 5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56" name="Diagram 9"/>
          <p:cNvGrpSpPr/>
          <p:nvPr/>
        </p:nvGrpSpPr>
        <p:grpSpPr>
          <a:xfrm>
            <a:off x="11855892" y="2225805"/>
            <a:ext cx="9473677" cy="8127999"/>
            <a:chOff x="0" y="104140"/>
            <a:chExt cx="9473676" cy="8127997"/>
          </a:xfrm>
        </p:grpSpPr>
        <p:sp>
          <p:nvSpPr>
            <p:cNvPr id="253" name="Figura"/>
            <p:cNvSpPr/>
            <p:nvPr/>
          </p:nvSpPr>
          <p:spPr>
            <a:xfrm rot="4396374">
              <a:off x="470371" y="1721547"/>
              <a:ext cx="7016571" cy="4893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2400" y="12000"/>
                    <a:pt x="8025" y="5700"/>
                    <a:pt x="16875" y="2700"/>
                  </a:cubicBezTo>
                  <a:lnTo>
                    <a:pt x="16662" y="0"/>
                  </a:lnTo>
                  <a:lnTo>
                    <a:pt x="21600" y="3381"/>
                  </a:lnTo>
                  <a:lnTo>
                    <a:pt x="17364" y="8923"/>
                  </a:lnTo>
                  <a:lnTo>
                    <a:pt x="17151" y="6223"/>
                  </a:lnTo>
                  <a:cubicBezTo>
                    <a:pt x="9317" y="7423"/>
                    <a:pt x="3600" y="12549"/>
                    <a:pt x="0" y="21600"/>
                  </a:cubicBezTo>
                  <a:close/>
                </a:path>
              </a:pathLst>
            </a:custGeom>
            <a:solidFill>
              <a:schemeClr val="accent5"/>
            </a:solidFill>
            <a:ln w="254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/>
            </a:p>
          </p:txBody>
        </p:sp>
        <p:sp>
          <p:nvSpPr>
            <p:cNvPr id="254" name="Positivos"/>
            <p:cNvSpPr/>
            <p:nvPr/>
          </p:nvSpPr>
          <p:spPr>
            <a:xfrm>
              <a:off x="0" y="1404620"/>
              <a:ext cx="4838164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86360" tIns="86360" rIns="86360" bIns="86360" numCol="1" anchor="b">
              <a:spAutoFit/>
            </a:bodyPr>
            <a:lstStyle>
              <a:lvl1pPr algn="ctr" defTabSz="3022600">
                <a:lnSpc>
                  <a:spcPct val="90000"/>
                </a:lnSpc>
                <a:spcBef>
                  <a:spcPts val="2800"/>
                </a:spcBef>
                <a:defRPr sz="6800">
                  <a:solidFill>
                    <a:schemeClr val="accent4"/>
                  </a:solidFill>
                  <a:latin typeface="Keep Calm Medium"/>
                  <a:ea typeface="Keep Calm Medium"/>
                  <a:cs typeface="Keep Calm Medium"/>
                  <a:sym typeface="Keep Calm Medium"/>
                </a:defRPr>
              </a:lvl1pPr>
            </a:lstStyle>
            <a:p>
              <a:pPr/>
              <a:r>
                <a:t>Positivos</a:t>
              </a:r>
            </a:p>
          </p:txBody>
        </p:sp>
        <p:sp>
          <p:nvSpPr>
            <p:cNvPr id="255" name="Negativos"/>
            <p:cNvSpPr/>
            <p:nvPr/>
          </p:nvSpPr>
          <p:spPr>
            <a:xfrm>
              <a:off x="4470402" y="6931659"/>
              <a:ext cx="500327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86360" tIns="86360" rIns="86360" bIns="86360" numCol="1" anchor="t">
              <a:spAutoFit/>
            </a:bodyPr>
            <a:lstStyle>
              <a:lvl1pPr algn="ctr" defTabSz="3022600">
                <a:lnSpc>
                  <a:spcPct val="90000"/>
                </a:lnSpc>
                <a:spcBef>
                  <a:spcPts val="2800"/>
                </a:spcBef>
                <a:defRPr sz="6800">
                  <a:solidFill>
                    <a:schemeClr val="accent4"/>
                  </a:solidFill>
                  <a:latin typeface="Keep Calm Medium"/>
                  <a:ea typeface="Keep Calm Medium"/>
                  <a:cs typeface="Keep Calm Medium"/>
                  <a:sym typeface="Keep Calm Medium"/>
                </a:defRPr>
              </a:lvl1pPr>
            </a:lstStyle>
            <a:p>
              <a:pPr/>
              <a:r>
                <a:t>Negativos</a:t>
              </a:r>
            </a:p>
          </p:txBody>
        </p:sp>
      </p:grpSp>
      <p:pic>
        <p:nvPicPr>
          <p:cNvPr id="257" name="Picture 13" descr="Picture 1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70155" y="4313391"/>
            <a:ext cx="7027387" cy="70273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410687" y="-651740"/>
            <a:ext cx="29308184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63" name="Rectángulo"/>
          <p:cNvSpPr/>
          <p:nvPr/>
        </p:nvSpPr>
        <p:spPr>
          <a:xfrm>
            <a:off x="14865052" y="-282539"/>
            <a:ext cx="11313820" cy="1723701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sp>
        <p:nvSpPr>
          <p:cNvPr id="264" name="Título 1"/>
          <p:cNvSpPr txBox="1"/>
          <p:nvPr>
            <p:ph type="title"/>
          </p:nvPr>
        </p:nvSpPr>
        <p:spPr>
          <a:xfrm>
            <a:off x="3764968" y="2244725"/>
            <a:ext cx="7895402" cy="6408270"/>
          </a:xfrm>
          <a:prstGeom prst="rect">
            <a:avLst/>
          </a:prstGeom>
        </p:spPr>
        <p:txBody>
          <a:bodyPr anchor="b"/>
          <a:lstStyle>
            <a:lvl1pPr>
              <a:defRPr sz="8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Riesgo Inherente</a:t>
            </a:r>
          </a:p>
        </p:txBody>
      </p:sp>
      <p:sp>
        <p:nvSpPr>
          <p:cNvPr id="265" name="Espaço Reservado para Conteúdo 2"/>
          <p:cNvSpPr txBox="1"/>
          <p:nvPr>
            <p:ph type="body" sz="quarter" idx="1"/>
          </p:nvPr>
        </p:nvSpPr>
        <p:spPr>
          <a:xfrm>
            <a:off x="3764970" y="9745843"/>
            <a:ext cx="8660946" cy="2416283"/>
          </a:xfrm>
          <a:prstGeom prst="rect">
            <a:avLst/>
          </a:prstGeom>
        </p:spPr>
        <p:txBody>
          <a:bodyPr/>
          <a:lstStyle>
            <a:lvl1pPr marL="0" indent="0" algn="just" defTabSz="1810511">
              <a:spcBef>
                <a:spcPts val="1900"/>
              </a:spcBef>
              <a:buSzTx/>
              <a:buNone/>
              <a:defRPr sz="3366">
                <a:solidFill>
                  <a:srgbClr val="FFFFFF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1pPr>
          </a:lstStyle>
          <a:p>
            <a:pPr/>
            <a:r>
              <a:t>Es el riesgo existente ante la AUSENCIA de alguna acción que la dirección pueda tomar para alterar tanto la probabilidad o el impacto del mismo.</a:t>
            </a:r>
          </a:p>
        </p:txBody>
      </p:sp>
      <p:sp>
        <p:nvSpPr>
          <p:cNvPr id="266" name="Rectangle 17"/>
          <p:cNvSpPr/>
          <p:nvPr/>
        </p:nvSpPr>
        <p:spPr>
          <a:xfrm rot="5400000">
            <a:off x="4151306" y="869603"/>
            <a:ext cx="292609" cy="1056134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67" name="Rectangle 19"/>
          <p:cNvSpPr/>
          <p:nvPr/>
        </p:nvSpPr>
        <p:spPr>
          <a:xfrm>
            <a:off x="3769541" y="9093840"/>
            <a:ext cx="5966462" cy="365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68" name="istockphoto-825491010-170667a.jpg" descr="istockphoto-825491010-170667a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735832" y="3439403"/>
            <a:ext cx="8100026" cy="8080509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Espaço Reservado para Data 3"/>
          <p:cNvSpPr txBox="1"/>
          <p:nvPr/>
        </p:nvSpPr>
        <p:spPr>
          <a:xfrm>
            <a:off x="3856410" y="12712700"/>
            <a:ext cx="1638630" cy="7302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70" name="Espaço Reservado para Número de Slide 5"/>
          <p:cNvSpPr txBox="1"/>
          <p:nvPr>
            <p:ph type="sldNum" sz="quarter" idx="2"/>
          </p:nvPr>
        </p:nvSpPr>
        <p:spPr>
          <a:xfrm>
            <a:off x="20165975" y="12862014"/>
            <a:ext cx="453054" cy="4316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  <a:defRPr sz="20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4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62092" y="-346221"/>
            <a:ext cx="29308184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Espaço Reservado para Rodapé 5"/>
          <p:cNvSpPr txBox="1"/>
          <p:nvPr/>
        </p:nvSpPr>
        <p:spPr>
          <a:xfrm>
            <a:off x="9197340" y="12835873"/>
            <a:ext cx="59893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76" name="Título 1"/>
          <p:cNvSpPr txBox="1"/>
          <p:nvPr>
            <p:ph type="title"/>
          </p:nvPr>
        </p:nvSpPr>
        <p:spPr>
          <a:xfrm>
            <a:off x="12795694" y="1193674"/>
            <a:ext cx="15773401" cy="4094539"/>
          </a:xfrm>
          <a:prstGeom prst="rect">
            <a:avLst/>
          </a:prstGeom>
        </p:spPr>
        <p:txBody>
          <a:bodyPr/>
          <a:lstStyle/>
          <a:p>
            <a:pPr>
              <a:defRPr sz="7800">
                <a:latin typeface="Keep Calm Medium"/>
                <a:ea typeface="Keep Calm Medium"/>
                <a:cs typeface="Keep Calm Medium"/>
                <a:sym typeface="Keep Calm Medium"/>
              </a:defRPr>
            </a:pPr>
            <a:r>
              <a:t>EJEMPLOS</a:t>
            </a:r>
            <a:br/>
            <a:r>
              <a:t>Riesgos Inherente</a:t>
            </a:r>
          </a:p>
        </p:txBody>
      </p:sp>
      <p:sp>
        <p:nvSpPr>
          <p:cNvPr id="277" name="Rectángulo"/>
          <p:cNvSpPr/>
          <p:nvPr/>
        </p:nvSpPr>
        <p:spPr>
          <a:xfrm>
            <a:off x="-13752" y="36401"/>
            <a:ext cx="10255656" cy="14934130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sp>
        <p:nvSpPr>
          <p:cNvPr id="278" name="Espaço Reservado para Data 3"/>
          <p:cNvSpPr txBox="1"/>
          <p:nvPr/>
        </p:nvSpPr>
        <p:spPr>
          <a:xfrm>
            <a:off x="4396740" y="12835873"/>
            <a:ext cx="39319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79" name="Espaço Reservado para Número de Slide 5"/>
          <p:cNvSpPr txBox="1"/>
          <p:nvPr>
            <p:ph type="sldNum" sz="quarter" idx="2"/>
          </p:nvPr>
        </p:nvSpPr>
        <p:spPr>
          <a:xfrm>
            <a:off x="19574152" y="12835873"/>
            <a:ext cx="504548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0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9839" y="4162214"/>
            <a:ext cx="9035692" cy="5753966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Espaço Reservado para Conteúdo 2"/>
          <p:cNvSpPr txBox="1"/>
          <p:nvPr>
            <p:ph type="body" sz="quarter" idx="1"/>
          </p:nvPr>
        </p:nvSpPr>
        <p:spPr>
          <a:xfrm>
            <a:off x="12841407" y="5473295"/>
            <a:ext cx="9917871" cy="6181727"/>
          </a:xfrm>
          <a:prstGeom prst="rect">
            <a:avLst/>
          </a:prstGeom>
        </p:spPr>
        <p:txBody>
          <a:bodyPr/>
          <a:lstStyle/>
          <a:p>
            <a:pPr marL="457199" indent="-457199" algn="just"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Transporte:</a:t>
            </a:r>
          </a:p>
          <a:p>
            <a:pPr lvl="1" marL="914400" indent="-457200" algn="just">
              <a:spcBef>
                <a:spcPts val="1000"/>
              </a:spcBef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Choque, Colisión, Volcamiento, Panne </a:t>
            </a:r>
          </a:p>
          <a:p>
            <a:pPr marL="457199" indent="-457199" algn="just"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Minería:</a:t>
            </a:r>
          </a:p>
          <a:p>
            <a:pPr lvl="1" marL="914400" indent="-457200" algn="just">
              <a:spcBef>
                <a:spcPts val="1000"/>
              </a:spcBef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Derrumbes, Explosión, Caídas </a:t>
            </a:r>
          </a:p>
          <a:p>
            <a:pPr marL="457199" indent="-457199" algn="just"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Desarrollo de Software</a:t>
            </a:r>
          </a:p>
          <a:p>
            <a:pPr lvl="1" marL="914400" indent="-457200" algn="just">
              <a:spcBef>
                <a:spcPts val="1000"/>
              </a:spcBef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Fallas de Diseño, StackOver Flow, Buffer OverFlow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63981" y="-271066"/>
            <a:ext cx="25695757" cy="14258298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Rectángulo"/>
          <p:cNvSpPr/>
          <p:nvPr/>
        </p:nvSpPr>
        <p:spPr>
          <a:xfrm>
            <a:off x="14865052" y="-282539"/>
            <a:ext cx="11313821" cy="1723701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pic>
        <p:nvPicPr>
          <p:cNvPr id="287" name="istockphoto-825491010-170667a.jpg" descr="istockphoto-825491010-170667a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606404" y="3568830"/>
            <a:ext cx="8100027" cy="8080508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289" name="Espaço Reservado para Conteúdo 2"/>
          <p:cNvSpPr txBox="1"/>
          <p:nvPr>
            <p:ph type="body" sz="quarter" idx="1"/>
          </p:nvPr>
        </p:nvSpPr>
        <p:spPr>
          <a:xfrm>
            <a:off x="3764970" y="9670755"/>
            <a:ext cx="8660946" cy="2416282"/>
          </a:xfrm>
          <a:prstGeom prst="rect">
            <a:avLst/>
          </a:prstGeom>
        </p:spPr>
        <p:txBody>
          <a:bodyPr/>
          <a:lstStyle>
            <a:lvl1pPr marL="0" indent="0" algn="just">
              <a:buSzTx/>
              <a:buNone/>
              <a:defRPr sz="3400">
                <a:solidFill>
                  <a:srgbClr val="FFFFFF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1pPr>
          </a:lstStyle>
          <a:p>
            <a:pPr/>
            <a:r>
              <a:t>Es el riesgo que persiste luego de la respuesta de la Dirección al Riesgo</a:t>
            </a:r>
          </a:p>
        </p:txBody>
      </p:sp>
      <p:sp>
        <p:nvSpPr>
          <p:cNvPr id="290" name="Rectangle 17"/>
          <p:cNvSpPr/>
          <p:nvPr/>
        </p:nvSpPr>
        <p:spPr>
          <a:xfrm rot="5400000">
            <a:off x="4151306" y="869603"/>
            <a:ext cx="292609" cy="1056134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91" name="Espaço Reservado para Data 3"/>
          <p:cNvSpPr txBox="1"/>
          <p:nvPr/>
        </p:nvSpPr>
        <p:spPr>
          <a:xfrm>
            <a:off x="3856410" y="12712700"/>
            <a:ext cx="1638630" cy="7302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292" name="Espaço Reservado para Número de Slide 5"/>
          <p:cNvSpPr txBox="1"/>
          <p:nvPr>
            <p:ph type="sldNum" sz="quarter" idx="2"/>
          </p:nvPr>
        </p:nvSpPr>
        <p:spPr>
          <a:xfrm>
            <a:off x="20165975" y="12862014"/>
            <a:ext cx="453054" cy="4316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  <a:defRPr sz="20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93" name="Título 1"/>
          <p:cNvSpPr txBox="1"/>
          <p:nvPr>
            <p:ph type="title"/>
          </p:nvPr>
        </p:nvSpPr>
        <p:spPr>
          <a:xfrm>
            <a:off x="3764968" y="2169637"/>
            <a:ext cx="7895402" cy="6408269"/>
          </a:xfrm>
          <a:prstGeom prst="rect">
            <a:avLst/>
          </a:prstGeom>
        </p:spPr>
        <p:txBody>
          <a:bodyPr anchor="b"/>
          <a:lstStyle>
            <a:lvl1pPr>
              <a:defRPr sz="8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Riesgo Residual</a:t>
            </a:r>
          </a:p>
        </p:txBody>
      </p:sp>
      <p:sp>
        <p:nvSpPr>
          <p:cNvPr id="294" name="Rectangle 19"/>
          <p:cNvSpPr/>
          <p:nvPr/>
        </p:nvSpPr>
        <p:spPr>
          <a:xfrm>
            <a:off x="3769541" y="9018751"/>
            <a:ext cx="5966462" cy="365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4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62092" y="-346221"/>
            <a:ext cx="29308184" cy="16262795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Espaço Reservado para Rodapé 5"/>
          <p:cNvSpPr txBox="1"/>
          <p:nvPr/>
        </p:nvSpPr>
        <p:spPr>
          <a:xfrm>
            <a:off x="9197340" y="12835873"/>
            <a:ext cx="59893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300" name="Título 1"/>
          <p:cNvSpPr txBox="1"/>
          <p:nvPr>
            <p:ph type="title"/>
          </p:nvPr>
        </p:nvSpPr>
        <p:spPr>
          <a:xfrm>
            <a:off x="12795694" y="1193674"/>
            <a:ext cx="15773401" cy="4094539"/>
          </a:xfrm>
          <a:prstGeom prst="rect">
            <a:avLst/>
          </a:prstGeom>
        </p:spPr>
        <p:txBody>
          <a:bodyPr/>
          <a:lstStyle/>
          <a:p>
            <a:pPr>
              <a:defRPr sz="8900">
                <a:latin typeface="Keep Calm Medium"/>
                <a:ea typeface="Keep Calm Medium"/>
                <a:cs typeface="Keep Calm Medium"/>
                <a:sym typeface="Keep Calm Medium"/>
              </a:defRPr>
            </a:pPr>
            <a:r>
              <a:t>EJEMPLOS</a:t>
            </a:r>
            <a:br/>
            <a:r>
              <a:t>Riesgos Residual</a:t>
            </a:r>
          </a:p>
        </p:txBody>
      </p:sp>
      <p:sp>
        <p:nvSpPr>
          <p:cNvPr id="301" name="Espaço Reservado para Conteúdo 2"/>
          <p:cNvSpPr txBox="1"/>
          <p:nvPr>
            <p:ph type="body" sz="half" idx="1"/>
          </p:nvPr>
        </p:nvSpPr>
        <p:spPr>
          <a:xfrm>
            <a:off x="12193941" y="4981473"/>
            <a:ext cx="11509821" cy="7656889"/>
          </a:xfrm>
          <a:prstGeom prst="rect">
            <a:avLst/>
          </a:prstGeom>
        </p:spPr>
        <p:txBody>
          <a:bodyPr/>
          <a:lstStyle/>
          <a:p>
            <a:pPr marL="457199" indent="-457199" algn="just"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Subcontratación RRHH:</a:t>
            </a:r>
          </a:p>
          <a:p>
            <a:pPr lvl="1" marL="914400" indent="-457200" algn="just">
              <a:spcBef>
                <a:spcPts val="1000"/>
              </a:spcBef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Tratamos el riesgo subcontratando un servicio experto en RRHH para evitar multas.</a:t>
            </a:r>
          </a:p>
          <a:p>
            <a:pPr lvl="1" marL="914400" indent="-457200" algn="just">
              <a:spcBef>
                <a:spcPts val="1000"/>
              </a:spcBef>
              <a:defRPr sz="36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pPr>
            <a:r>
              <a:t>El servicio es prestado con errores y se generan multas</a:t>
            </a:r>
          </a:p>
        </p:txBody>
      </p:sp>
      <p:sp>
        <p:nvSpPr>
          <p:cNvPr id="302" name="Rectángulo"/>
          <p:cNvSpPr/>
          <p:nvPr/>
        </p:nvSpPr>
        <p:spPr>
          <a:xfrm>
            <a:off x="-13752" y="36401"/>
            <a:ext cx="10255656" cy="14934130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sp>
        <p:nvSpPr>
          <p:cNvPr id="303" name="Espaço Reservado para Data 3"/>
          <p:cNvSpPr txBox="1"/>
          <p:nvPr/>
        </p:nvSpPr>
        <p:spPr>
          <a:xfrm>
            <a:off x="4396740" y="12835873"/>
            <a:ext cx="3931921" cy="4839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304" name="Espaço Reservado para Número de Slide 5"/>
          <p:cNvSpPr txBox="1"/>
          <p:nvPr>
            <p:ph type="sldNum" sz="quarter" idx="2"/>
          </p:nvPr>
        </p:nvSpPr>
        <p:spPr>
          <a:xfrm>
            <a:off x="19574152" y="12835873"/>
            <a:ext cx="504548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5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9839" y="4162214"/>
            <a:ext cx="9035692" cy="57539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20" name="Espaço Reservado para Data 4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21" name="Espaço Reservado para Número de Slide 6"/>
          <p:cNvSpPr txBox="1"/>
          <p:nvPr>
            <p:ph type="sldNum" sz="quarter" idx="2"/>
          </p:nvPr>
        </p:nvSpPr>
        <p:spPr>
          <a:xfrm>
            <a:off x="19728636" y="12835872"/>
            <a:ext cx="350064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2" name="Título 1"/>
          <p:cNvSpPr txBox="1"/>
          <p:nvPr/>
        </p:nvSpPr>
        <p:spPr>
          <a:xfrm>
            <a:off x="4387215" y="1536697"/>
            <a:ext cx="15590521" cy="570547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/>
          <a:p>
            <a:pPr algn="ctr">
              <a:lnSpc>
                <a:spcPct val="90000"/>
              </a:lnSpc>
              <a:defRPr sz="80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pPr>
            <a:r>
              <a:t>Gestión de Riesgos</a:t>
            </a:r>
            <a:br/>
            <a:br/>
            <a:r>
              <a:rPr sz="6400"/>
              <a:t>Un Acercamiento al Negocio</a:t>
            </a:r>
          </a:p>
        </p:txBody>
      </p:sp>
      <p:sp>
        <p:nvSpPr>
          <p:cNvPr id="123" name="Subtítulo 2"/>
          <p:cNvSpPr txBox="1"/>
          <p:nvPr/>
        </p:nvSpPr>
        <p:spPr>
          <a:xfrm>
            <a:off x="4396739" y="10385429"/>
            <a:ext cx="15590522" cy="17938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>
            <a:lvl1pPr algn="r">
              <a:lnSpc>
                <a:spcPct val="90000"/>
              </a:lnSpc>
              <a:spcBef>
                <a:spcPts val="2000"/>
              </a:spcBef>
              <a:defRPr sz="4800">
                <a:solidFill>
                  <a:schemeClr val="accent4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1pPr>
          </a:lstStyle>
          <a:p>
            <a:pPr/>
            <a:r>
              <a:t>&lt;NOMBRE&gt; </a:t>
            </a:r>
          </a:p>
        </p:txBody>
      </p:sp>
      <p:pic>
        <p:nvPicPr>
          <p:cNvPr id="124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310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311" name="Espaço Reservado para Número de Slide 5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2" name="Espaço Reservado para Texto 1"/>
          <p:cNvSpPr txBox="1"/>
          <p:nvPr>
            <p:ph type="body" sz="quarter" idx="1"/>
          </p:nvPr>
        </p:nvSpPr>
        <p:spPr>
          <a:xfrm>
            <a:off x="4295775" y="9178928"/>
            <a:ext cx="15773401" cy="300037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313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Título 6"/>
          <p:cNvSpPr txBox="1"/>
          <p:nvPr>
            <p:ph type="title"/>
          </p:nvPr>
        </p:nvSpPr>
        <p:spPr>
          <a:xfrm>
            <a:off x="4295775" y="3419477"/>
            <a:ext cx="15773401" cy="570547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¿Preguntas?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317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318" name="Espaço Reservado para Número de Slide 5"/>
          <p:cNvSpPr txBox="1"/>
          <p:nvPr>
            <p:ph type="sldNum" sz="quarter" idx="2"/>
          </p:nvPr>
        </p:nvSpPr>
        <p:spPr>
          <a:xfrm>
            <a:off x="19574152" y="12835872"/>
            <a:ext cx="504548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19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Título 6"/>
          <p:cNvSpPr txBox="1"/>
          <p:nvPr>
            <p:ph type="title"/>
          </p:nvPr>
        </p:nvSpPr>
        <p:spPr>
          <a:xfrm>
            <a:off x="4295775" y="3419477"/>
            <a:ext cx="15773401" cy="570547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¡Gracias!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29" name="Título 1"/>
          <p:cNvSpPr txBox="1"/>
          <p:nvPr>
            <p:ph type="title"/>
          </p:nvPr>
        </p:nvSpPr>
        <p:spPr>
          <a:xfrm>
            <a:off x="4305300" y="730252"/>
            <a:ext cx="15773400" cy="2651126"/>
          </a:xfrm>
          <a:prstGeom prst="rect">
            <a:avLst/>
          </a:prstGeom>
        </p:spPr>
        <p:txBody>
          <a:bodyPr/>
          <a:lstStyle/>
          <a:p>
            <a:pPr/>
            <a:r>
              <a:t>Temario</a:t>
            </a:r>
          </a:p>
        </p:txBody>
      </p:sp>
      <p:sp>
        <p:nvSpPr>
          <p:cNvPr id="130" name="Espaço Reservado para Data 7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31" name="Espaço Reservado para Número de Slide 9"/>
          <p:cNvSpPr txBox="1"/>
          <p:nvPr>
            <p:ph type="sldNum" sz="quarter" idx="2"/>
          </p:nvPr>
        </p:nvSpPr>
        <p:spPr>
          <a:xfrm>
            <a:off x="19728636" y="12835872"/>
            <a:ext cx="350064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2" name="Espaço Reservado para Conteúdo 2"/>
          <p:cNvSpPr txBox="1"/>
          <p:nvPr/>
        </p:nvSpPr>
        <p:spPr>
          <a:xfrm>
            <a:off x="4396739" y="5597233"/>
            <a:ext cx="15590522" cy="574069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/>
          <a:p>
            <a:pPr marL="457200" indent="-457200">
              <a:lnSpc>
                <a:spcPct val="90000"/>
              </a:lnSpc>
              <a:spcBef>
                <a:spcPts val="2000"/>
              </a:spcBef>
              <a:buSzPct val="100000"/>
              <a:buFont typeface="Arial"/>
              <a:buChar char="•"/>
              <a:defRPr sz="5600">
                <a:solidFill>
                  <a:srgbClr val="FFFFFF"/>
                </a:solidFill>
              </a:defRPr>
            </a:pPr>
            <a:r>
              <a:t>Objetivos de la capacitación</a:t>
            </a:r>
          </a:p>
          <a:p>
            <a:pPr lvl="1" marL="914400" indent="-4572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4800">
                <a:solidFill>
                  <a:srgbClr val="FFFFFF"/>
                </a:solidFill>
              </a:defRPr>
            </a:pPr>
            <a:r>
              <a:t>Conceptos de Riesgos</a:t>
            </a:r>
          </a:p>
          <a:p>
            <a:pPr lvl="1" marL="914400" indent="-4572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4800">
                <a:solidFill>
                  <a:srgbClr val="FFFFFF"/>
                </a:solidFill>
              </a:defRPr>
            </a:pPr>
            <a:r>
              <a:t>PROBABILIDAD e IMPACTO</a:t>
            </a:r>
          </a:p>
        </p:txBody>
      </p:sp>
      <p:pic>
        <p:nvPicPr>
          <p:cNvPr id="133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38" name="Título 6"/>
          <p:cNvSpPr txBox="1"/>
          <p:nvPr>
            <p:ph type="title"/>
          </p:nvPr>
        </p:nvSpPr>
        <p:spPr>
          <a:xfrm>
            <a:off x="4295775" y="3419477"/>
            <a:ext cx="15773401" cy="570547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Conceptos</a:t>
            </a:r>
          </a:p>
        </p:txBody>
      </p:sp>
      <p:sp>
        <p:nvSpPr>
          <p:cNvPr id="139" name="Espaço Reservado para Data 3"/>
          <p:cNvSpPr txBox="1"/>
          <p:nvPr/>
        </p:nvSpPr>
        <p:spPr>
          <a:xfrm>
            <a:off x="4396739" y="12835872"/>
            <a:ext cx="39319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40" name="Espaço Reservado para Número de Slide 5"/>
          <p:cNvSpPr txBox="1"/>
          <p:nvPr>
            <p:ph type="sldNum" sz="quarter" idx="2"/>
          </p:nvPr>
        </p:nvSpPr>
        <p:spPr>
          <a:xfrm>
            <a:off x="19728636" y="12835872"/>
            <a:ext cx="350064" cy="483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1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ítulo 1"/>
          <p:cNvSpPr txBox="1"/>
          <p:nvPr>
            <p:ph type="title"/>
          </p:nvPr>
        </p:nvSpPr>
        <p:spPr>
          <a:xfrm>
            <a:off x="14244919" y="3593803"/>
            <a:ext cx="6130961" cy="5778229"/>
          </a:xfrm>
          <a:prstGeom prst="rect">
            <a:avLst/>
          </a:prstGeom>
        </p:spPr>
        <p:txBody>
          <a:bodyPr anchor="b"/>
          <a:lstStyle>
            <a:lvl1pPr>
              <a:defRPr sz="9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Evento</a:t>
            </a:r>
          </a:p>
        </p:txBody>
      </p:sp>
      <p:sp>
        <p:nvSpPr>
          <p:cNvPr id="144" name="Espaço Reservado para Conteúdo 2"/>
          <p:cNvSpPr txBox="1"/>
          <p:nvPr>
            <p:ph type="body" sz="quarter" idx="1"/>
          </p:nvPr>
        </p:nvSpPr>
        <p:spPr>
          <a:xfrm>
            <a:off x="14244918" y="9501785"/>
            <a:ext cx="6130957" cy="2295727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3400">
                <a:solidFill>
                  <a:srgbClr val="FFFFFF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1pPr>
          </a:lstStyle>
          <a:p>
            <a:pPr/>
            <a:r>
              <a:t>Ocurrencia o Cambio de un conjunto particular de circunstancias.</a:t>
            </a:r>
          </a:p>
        </p:txBody>
      </p:sp>
      <p:sp>
        <p:nvSpPr>
          <p:cNvPr id="145" name="Freeform: Shape 34"/>
          <p:cNvSpPr/>
          <p:nvPr/>
        </p:nvSpPr>
        <p:spPr>
          <a:xfrm rot="10800000">
            <a:off x="614777" y="-1"/>
            <a:ext cx="10782079" cy="13716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327" y="21600"/>
                </a:lnTo>
                <a:lnTo>
                  <a:pt x="238" y="21043"/>
                </a:lnTo>
                <a:cubicBezTo>
                  <a:pt x="81" y="19896"/>
                  <a:pt x="0" y="18723"/>
                  <a:pt x="0" y="17530"/>
                </a:cubicBezTo>
                <a:cubicBezTo>
                  <a:pt x="0" y="10897"/>
                  <a:pt x="2507" y="4878"/>
                  <a:pt x="6583" y="458"/>
                </a:cubicBezTo>
                <a:lnTo>
                  <a:pt x="7030" y="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 w="12700">
            <a:solidFill>
              <a:schemeClr val="accent4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pic>
        <p:nvPicPr>
          <p:cNvPr id="146" name="Picture 30" descr="Picture 30"/>
          <p:cNvPicPr>
            <a:picLocks noChangeAspect="1"/>
          </p:cNvPicPr>
          <p:nvPr/>
        </p:nvPicPr>
        <p:blipFill>
          <a:blip r:embed="rId3">
            <a:extLst/>
          </a:blip>
          <a:srcRect l="9064" t="0" r="39628" b="0"/>
          <a:stretch>
            <a:fillRect/>
          </a:stretch>
        </p:blipFill>
        <p:spPr>
          <a:xfrm>
            <a:off x="97110" y="-1"/>
            <a:ext cx="10542588" cy="137158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14002" y="21600"/>
                </a:lnTo>
                <a:lnTo>
                  <a:pt x="14970" y="20651"/>
                </a:lnTo>
                <a:cubicBezTo>
                  <a:pt x="19070" y="16385"/>
                  <a:pt x="21600" y="10530"/>
                  <a:pt x="21600" y="4069"/>
                </a:cubicBezTo>
                <a:cubicBezTo>
                  <a:pt x="21600" y="2923"/>
                  <a:pt x="21521" y="1795"/>
                  <a:pt x="21367" y="692"/>
                </a:cubicBezTo>
                <a:lnTo>
                  <a:pt x="21254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47" name="Espaço Reservado para Data 3"/>
          <p:cNvSpPr txBox="1"/>
          <p:nvPr/>
        </p:nvSpPr>
        <p:spPr>
          <a:xfrm>
            <a:off x="15300017" y="1389888"/>
            <a:ext cx="3892357" cy="73152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 algn="r">
              <a:spcBef>
                <a:spcPts val="1200"/>
              </a:spcBef>
              <a:defRPr sz="2000"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48" name="Espaço Reservado para Número de Slide 5"/>
          <p:cNvSpPr txBox="1"/>
          <p:nvPr>
            <p:ph type="sldNum" sz="quarter" idx="2"/>
          </p:nvPr>
        </p:nvSpPr>
        <p:spPr>
          <a:xfrm>
            <a:off x="19673439" y="1491096"/>
            <a:ext cx="581921" cy="529104"/>
          </a:xfrm>
          <a:prstGeom prst="rect">
            <a:avLst/>
          </a:prstGeom>
          <a:solidFill>
            <a:srgbClr val="7F7F7F"/>
          </a:solidFill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>
            <a:normAutofit fontScale="100000" lnSpcReduction="0"/>
          </a:bodyPr>
          <a:lstStyle>
            <a:lvl1pPr algn="ctr">
              <a:spcBef>
                <a:spcPts val="1200"/>
              </a:spcBef>
              <a:defRPr sz="26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49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54" name="Título 1"/>
          <p:cNvSpPr txBox="1"/>
          <p:nvPr>
            <p:ph type="title"/>
          </p:nvPr>
        </p:nvSpPr>
        <p:spPr>
          <a:xfrm>
            <a:off x="3654827" y="6183855"/>
            <a:ext cx="13617846" cy="4775201"/>
          </a:xfrm>
          <a:prstGeom prst="rect">
            <a:avLst/>
          </a:prstGeom>
        </p:spPr>
        <p:txBody>
          <a:bodyPr anchor="b"/>
          <a:lstStyle>
            <a:lvl1pPr>
              <a:defRPr sz="11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Consecuencia</a:t>
            </a:r>
          </a:p>
        </p:txBody>
      </p:sp>
      <p:sp>
        <p:nvSpPr>
          <p:cNvPr id="155" name="Rectangle: Rounded Corners 28"/>
          <p:cNvSpPr/>
          <p:nvPr/>
        </p:nvSpPr>
        <p:spPr>
          <a:xfrm>
            <a:off x="3048000" y="11150078"/>
            <a:ext cx="14678844" cy="137160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6" name="Espaço Reservado para Conteúdo 2"/>
          <p:cNvSpPr txBox="1"/>
          <p:nvPr>
            <p:ph type="body" sz="quarter" idx="1"/>
          </p:nvPr>
        </p:nvSpPr>
        <p:spPr>
          <a:xfrm>
            <a:off x="3654828" y="11304489"/>
            <a:ext cx="14072014" cy="1185951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None/>
              <a:defRPr sz="4400">
                <a:solidFill>
                  <a:srgbClr val="FFFFFF"/>
                </a:solidFill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1pPr>
          </a:lstStyle>
          <a:p>
            <a:pPr/>
            <a:r>
              <a:t>Resultado de un evento</a:t>
            </a:r>
          </a:p>
        </p:txBody>
      </p:sp>
      <p:sp>
        <p:nvSpPr>
          <p:cNvPr id="157" name="Espaço Reservado para Data 3"/>
          <p:cNvSpPr txBox="1"/>
          <p:nvPr/>
        </p:nvSpPr>
        <p:spPr>
          <a:xfrm>
            <a:off x="3746267" y="12712700"/>
            <a:ext cx="3931921" cy="7302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58" name="Espaço Reservado para Número de Slide 5"/>
          <p:cNvSpPr txBox="1"/>
          <p:nvPr>
            <p:ph type="sldNum" sz="quarter" idx="2"/>
          </p:nvPr>
        </p:nvSpPr>
        <p:spPr>
          <a:xfrm>
            <a:off x="20374534" y="12835870"/>
            <a:ext cx="350065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</a:lvl1pPr>
          </a:lstStyle>
          <a:p>
            <a:pPr/>
            <a:fld id="{86CB4B4D-7CA3-9044-876B-883B54F8677D}" type="slidenum"/>
          </a:p>
        </p:txBody>
      </p:sp>
      <p:pic>
        <p:nvPicPr>
          <p:cNvPr id="159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pic>
        <p:nvPicPr>
          <p:cNvPr id="165" name="Picture 30" descr="Picture 30"/>
          <p:cNvPicPr>
            <a:picLocks noChangeAspect="1"/>
          </p:cNvPicPr>
          <p:nvPr/>
        </p:nvPicPr>
        <p:blipFill>
          <a:blip r:embed="rId4">
            <a:extLst/>
          </a:blip>
          <a:srcRect l="30811" t="0" r="23193" b="0"/>
          <a:stretch>
            <a:fillRect/>
          </a:stretch>
        </p:blipFill>
        <p:spPr>
          <a:xfrm>
            <a:off x="-205531" y="0"/>
            <a:ext cx="9486901" cy="13715980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Espaço Reservado para Número de Slide 5"/>
          <p:cNvSpPr txBox="1"/>
          <p:nvPr>
            <p:ph type="sldNum" sz="quarter" idx="2"/>
          </p:nvPr>
        </p:nvSpPr>
        <p:spPr>
          <a:xfrm>
            <a:off x="19776307" y="1482738"/>
            <a:ext cx="581921" cy="529104"/>
          </a:xfrm>
          <a:prstGeom prst="rect">
            <a:avLst/>
          </a:prstGeom>
          <a:solidFill>
            <a:srgbClr val="A17224"/>
          </a:solidFill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>
            <a:normAutofit fontScale="100000" lnSpcReduction="0"/>
          </a:bodyPr>
          <a:lstStyle>
            <a:lvl1pPr algn="ctr">
              <a:spcBef>
                <a:spcPts val="1200"/>
              </a:spcBef>
              <a:defRPr sz="26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67" name="Espaço Reservado para Data 3"/>
          <p:cNvSpPr txBox="1"/>
          <p:nvPr/>
        </p:nvSpPr>
        <p:spPr>
          <a:xfrm>
            <a:off x="13241729" y="11256689"/>
            <a:ext cx="6564099" cy="73025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400">
                <a:solidFill>
                  <a:srgbClr val="7F7F7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68" name="Título 1"/>
          <p:cNvSpPr txBox="1"/>
          <p:nvPr>
            <p:ph type="title"/>
          </p:nvPr>
        </p:nvSpPr>
        <p:spPr>
          <a:xfrm>
            <a:off x="13174980" y="9121827"/>
            <a:ext cx="7303769" cy="2651127"/>
          </a:xfrm>
          <a:prstGeom prst="rect">
            <a:avLst/>
          </a:prstGeom>
        </p:spPr>
        <p:txBody>
          <a:bodyPr/>
          <a:lstStyle>
            <a:lvl1pPr defTabSz="1792223">
              <a:defRPr sz="8624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Probabilidad</a:t>
            </a:r>
          </a:p>
        </p:txBody>
      </p:sp>
      <p:sp>
        <p:nvSpPr>
          <p:cNvPr id="169" name="Espaço Reservado para Conteúdo 2"/>
          <p:cNvSpPr txBox="1"/>
          <p:nvPr>
            <p:ph type="body" sz="quarter" idx="1"/>
          </p:nvPr>
        </p:nvSpPr>
        <p:spPr>
          <a:xfrm>
            <a:off x="13174980" y="2764329"/>
            <a:ext cx="7303769" cy="60958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3200">
                <a:latin typeface="Montserrat Thin Regular"/>
                <a:ea typeface="Montserrat Thin Regular"/>
                <a:cs typeface="Montserrat Thin Regular"/>
                <a:sym typeface="Montserrat Thin Regular"/>
              </a:defRPr>
            </a:lvl1pPr>
          </a:lstStyle>
          <a:p>
            <a:pPr/>
            <a:r>
              <a:t>Oportunidad de que ALGO suceda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8205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447440" y="-947651"/>
            <a:ext cx="29692315" cy="16475944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75" name="Título 1"/>
          <p:cNvSpPr txBox="1"/>
          <p:nvPr>
            <p:ph type="title"/>
          </p:nvPr>
        </p:nvSpPr>
        <p:spPr>
          <a:xfrm>
            <a:off x="3654827" y="6183855"/>
            <a:ext cx="13617846" cy="4775201"/>
          </a:xfrm>
          <a:prstGeom prst="rect">
            <a:avLst/>
          </a:prstGeom>
        </p:spPr>
        <p:txBody>
          <a:bodyPr anchor="b"/>
          <a:lstStyle>
            <a:lvl1pPr>
              <a:defRPr sz="11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Control</a:t>
            </a:r>
          </a:p>
        </p:txBody>
      </p:sp>
      <p:sp>
        <p:nvSpPr>
          <p:cNvPr id="176" name="Rectangle: Rounded Corners 28"/>
          <p:cNvSpPr/>
          <p:nvPr/>
        </p:nvSpPr>
        <p:spPr>
          <a:xfrm>
            <a:off x="3048000" y="11150078"/>
            <a:ext cx="14678844" cy="137160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7" name="Espaço Reservado para Conteúdo 2"/>
          <p:cNvSpPr txBox="1"/>
          <p:nvPr>
            <p:ph type="body" sz="quarter" idx="1"/>
          </p:nvPr>
        </p:nvSpPr>
        <p:spPr>
          <a:xfrm>
            <a:off x="3654827" y="11249890"/>
            <a:ext cx="13617846" cy="1185951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None/>
              <a:defRPr sz="4400">
                <a:solidFill>
                  <a:srgbClr val="FFFFFF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Medida que MODIFICA el riesgo.</a:t>
            </a:r>
          </a:p>
        </p:txBody>
      </p:sp>
      <p:sp>
        <p:nvSpPr>
          <p:cNvPr id="178" name="Espaço Reservado para Data 3"/>
          <p:cNvSpPr txBox="1"/>
          <p:nvPr/>
        </p:nvSpPr>
        <p:spPr>
          <a:xfrm>
            <a:off x="3746267" y="12712700"/>
            <a:ext cx="3931921" cy="7302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79" name="Espaço Reservado para Número de Slide 5"/>
          <p:cNvSpPr txBox="1"/>
          <p:nvPr>
            <p:ph type="sldNum" sz="quarter" idx="2"/>
          </p:nvPr>
        </p:nvSpPr>
        <p:spPr>
          <a:xfrm>
            <a:off x="20374534" y="12835870"/>
            <a:ext cx="350065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55375" y="-1045125"/>
            <a:ext cx="29308185" cy="162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Espaço Reservado para Rodapé 5"/>
          <p:cNvSpPr txBox="1"/>
          <p:nvPr/>
        </p:nvSpPr>
        <p:spPr>
          <a:xfrm>
            <a:off x="9197339" y="12835872"/>
            <a:ext cx="5989322" cy="4839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&lt;EMPRESA&gt; – v1r0</a:t>
            </a:r>
          </a:p>
        </p:txBody>
      </p:sp>
      <p:sp>
        <p:nvSpPr>
          <p:cNvPr id="185" name="Rectangle 35"/>
          <p:cNvSpPr/>
          <p:nvPr/>
        </p:nvSpPr>
        <p:spPr>
          <a:xfrm>
            <a:off x="3052571" y="2169493"/>
            <a:ext cx="18283430" cy="6588415"/>
          </a:xfrm>
          <a:prstGeom prst="rect">
            <a:avLst/>
          </a:prstGeom>
          <a:solidFill>
            <a:srgbClr val="08205C"/>
          </a:solidFill>
          <a:ln w="12700">
            <a:solidFill>
              <a:srgbClr val="08205C"/>
            </a:solidFill>
            <a:miter/>
          </a:ln>
        </p:spPr>
        <p:txBody>
          <a:bodyPr tIns="91439" bIns="91439" anchor="ctr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6" name="Título 1"/>
          <p:cNvSpPr txBox="1"/>
          <p:nvPr>
            <p:ph type="title"/>
          </p:nvPr>
        </p:nvSpPr>
        <p:spPr>
          <a:xfrm>
            <a:off x="4178886" y="4098577"/>
            <a:ext cx="16026228" cy="2690269"/>
          </a:xfrm>
          <a:prstGeom prst="rect">
            <a:avLst/>
          </a:prstGeom>
        </p:spPr>
        <p:txBody>
          <a:bodyPr/>
          <a:lstStyle>
            <a:lvl1pPr algn="ctr">
              <a:defRPr sz="9800"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Objetivo de Control</a:t>
            </a:r>
          </a:p>
        </p:txBody>
      </p:sp>
      <p:sp>
        <p:nvSpPr>
          <p:cNvPr id="187" name="Espaço Reservado para Conteúdo 2"/>
          <p:cNvSpPr txBox="1"/>
          <p:nvPr>
            <p:ph type="body" sz="quarter" idx="1"/>
          </p:nvPr>
        </p:nvSpPr>
        <p:spPr>
          <a:xfrm>
            <a:off x="4805361" y="8946719"/>
            <a:ext cx="14203818" cy="1731279"/>
          </a:xfrm>
          <a:prstGeom prst="rect">
            <a:avLst/>
          </a:prstGeom>
        </p:spPr>
        <p:txBody>
          <a:bodyPr anchor="ctr"/>
          <a:lstStyle>
            <a:lvl1pPr marL="0" indent="0" algn="ctr" defTabSz="1554480">
              <a:spcBef>
                <a:spcPts val="1700"/>
              </a:spcBef>
              <a:buSzTx/>
              <a:buNone/>
              <a:defRPr sz="4080">
                <a:solidFill>
                  <a:srgbClr val="435362"/>
                </a:solidFill>
                <a:latin typeface="Keep Calm Medium"/>
                <a:ea typeface="Keep Calm Medium"/>
                <a:cs typeface="Keep Calm Medium"/>
                <a:sym typeface="Keep Calm Medium"/>
              </a:defRPr>
            </a:lvl1pPr>
          </a:lstStyle>
          <a:p>
            <a:pPr/>
            <a:r>
              <a:t>Declaración que describe QUE se QUIERE lograr como resultado de la implementación de controles.</a:t>
            </a:r>
          </a:p>
        </p:txBody>
      </p:sp>
      <p:sp>
        <p:nvSpPr>
          <p:cNvPr id="188" name="Espaço Reservado para Data 3"/>
          <p:cNvSpPr txBox="1"/>
          <p:nvPr/>
        </p:nvSpPr>
        <p:spPr>
          <a:xfrm>
            <a:off x="4277868" y="12447403"/>
            <a:ext cx="3383278" cy="62813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>
              <a:spcBef>
                <a:spcPts val="1200"/>
              </a:spcBef>
              <a:defRPr sz="1800">
                <a:solidFill>
                  <a:srgbClr val="898989"/>
                </a:solidFill>
              </a:defRPr>
            </a:lvl1pPr>
          </a:lstStyle>
          <a:p>
            <a:pPr/>
            <a:r>
              <a:t>10/25/23</a:t>
            </a:r>
          </a:p>
        </p:txBody>
      </p:sp>
      <p:sp>
        <p:nvSpPr>
          <p:cNvPr id="189" name="Espaço Reservado para Número de Slide 5"/>
          <p:cNvSpPr txBox="1"/>
          <p:nvPr>
            <p:ph type="sldNum" sz="quarter" idx="2"/>
          </p:nvPr>
        </p:nvSpPr>
        <p:spPr>
          <a:xfrm>
            <a:off x="19893671" y="12549207"/>
            <a:ext cx="311444" cy="4245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1200"/>
              </a:spcBef>
              <a:defRPr sz="1800">
                <a:solidFill>
                  <a:srgbClr val="89898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7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6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002060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