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notesSlides/notesSlide1.xml" ContentType="application/vnd.openxmlformats-officedocument.presentationml.notesSlide+xml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notesSlides/notesSlide2.xml" ContentType="application/vnd.openxmlformats-officedocument.presentationml.notesSlide+xml"/>
  <Override PartName="/ppt/media/image7.jpeg" ContentType="image/jpeg"/>
  <Override PartName="/ppt/notesSlides/notesSlide3.xml" ContentType="application/vnd.openxmlformats-officedocument.presentationml.notesSlide+xml"/>
  <Override PartName="/ppt/media/image8.jpeg" ContentType="image/jpeg"/>
  <Override PartName="/ppt/media/image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Gill Sans MT"/>
        <a:ea typeface="Gill Sans MT"/>
        <a:cs typeface="Gill Sans MT"/>
        <a:sym typeface="Gill Sans M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CD1"/>
          </a:solidFill>
        </a:fill>
      </a:tcStyle>
    </a:wholeTbl>
    <a:band2H>
      <a:tcTxStyle b="def" i="def"/>
      <a:tcStyle>
        <a:tcBdr/>
        <a:fill>
          <a:solidFill>
            <a:srgbClr val="E7E7E9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CF6"/>
          </a:solidFill>
        </a:fill>
      </a:tcStyle>
    </a:wholeTbl>
    <a:band2H>
      <a:tcTxStyle b="def" i="def"/>
      <a:tcStyle>
        <a:tcBdr/>
        <a:fill>
          <a:solidFill>
            <a:srgbClr val="E8F6FB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CD1"/>
          </a:solidFill>
        </a:fill>
      </a:tcStyle>
    </a:wholeTbl>
    <a:band2H>
      <a:tcTxStyle b="def" i="def"/>
      <a:tcStyle>
        <a:tcBdr/>
        <a:fill>
          <a:solidFill>
            <a:srgbClr val="E8EEE9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8" name="Shape 11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algn="just">
              <a:lnSpc>
                <a:spcPct val="110000"/>
              </a:lnSpc>
              <a:spcBef>
                <a:spcPts val="600"/>
              </a:spcBef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La información en la empresa es esencial para llevar a cabo los distintos procesos de negocio: compras, contratación, contabilidad, ventas, etc.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hape 20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71450" indent="-171450" algn="just" defTabSz="457200">
              <a:lnSpc>
                <a:spcPct val="88000"/>
              </a:lnSpc>
              <a:spcBef>
                <a:spcPts val="600"/>
              </a:spcBef>
              <a:buSzPct val="100000"/>
              <a:buFont typeface="Arial"/>
              <a:buChar char="•"/>
              <a:defRPr sz="1100"/>
            </a:pPr>
            <a:r>
              <a:t>Los incidentes de seguridad que afectan a la información de la empresa pueden ser:</a:t>
            </a:r>
          </a:p>
          <a:p>
            <a:pPr lvl="1" marL="628650" indent="-171450" algn="just" defTabSz="457200">
              <a:lnSpc>
                <a:spcPct val="88000"/>
              </a:lnSpc>
              <a:spcBef>
                <a:spcPts val="600"/>
              </a:spcBef>
              <a:buSzPct val="100000"/>
              <a:buFont typeface="Arial"/>
              <a:buChar char="•"/>
              <a:defRPr b="1" sz="1100"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Accidentales:</a:t>
            </a:r>
            <a:r>
              <a:rPr b="0"/>
              <a:t> los sucesos no intencionados son la causa de muchos incidentes. Algunos ejemplos son: borrado de un archivo que pensabas que ya no servía, enviar un correo a un destinatario erróneo o sencillamente una avería en el disco duro.</a:t>
            </a:r>
          </a:p>
          <a:p>
            <a:pPr lvl="1" marL="628650" indent="-171450" algn="just" defTabSz="457200">
              <a:lnSpc>
                <a:spcPct val="88000"/>
              </a:lnSpc>
              <a:spcBef>
                <a:spcPts val="600"/>
              </a:spcBef>
              <a:buSzPct val="100000"/>
              <a:buFont typeface="Arial"/>
              <a:buChar char="•"/>
              <a:defRPr b="1" sz="1100"/>
            </a:pPr>
            <a:r>
              <a:t>Intencionados por parte de empleados o </a:t>
            </a:r>
            <a:r>
              <a:rPr i="1"/>
              <a:t>insiders</a:t>
            </a:r>
            <a:r>
              <a:rPr b="0"/>
              <a:t>: son los propios empleados los que deciden llevarse información de la empresa, causar infecciones o facilitar el acceso a tercero. Lo hacen por motivos propios, empleados insatisfechos o bajo la influencia o el soborno de ciberdelincuentes. Un </a:t>
            </a:r>
            <a:r>
              <a:rPr b="0" i="1"/>
              <a:t>insider</a:t>
            </a:r>
            <a:r>
              <a:rPr b="0"/>
              <a:t> puede causar muchos incidentes pues tiene fácil acceso a la información de la empresa. En particular, los robos o fugas de información son fáciles de realizar dado el reducido tamaño de los dispositivos de almacenamiento extraíble y su creciente capacidad, la accesibilidad a los servicios de almacenamiento en la nube o debido al acceso generalizado al correo electrónico.</a:t>
            </a:r>
          </a:p>
          <a:p>
            <a:pPr lvl="1" marL="628650" indent="-171450" algn="just" defTabSz="457200">
              <a:lnSpc>
                <a:spcPct val="88000"/>
              </a:lnSpc>
              <a:spcBef>
                <a:spcPts val="600"/>
              </a:spcBef>
              <a:buSzPct val="100000"/>
              <a:buFont typeface="Arial"/>
              <a:buChar char="•"/>
              <a:defRPr b="1" sz="1100"/>
            </a:pPr>
            <a:r>
              <a:t>Causados por ciberdelincuentes</a:t>
            </a:r>
            <a:r>
              <a:rPr b="0"/>
              <a:t> utilizando </a:t>
            </a:r>
            <a:r>
              <a:rPr b="0" i="1"/>
              <a:t>malware</a:t>
            </a:r>
            <a:r>
              <a:rPr b="0"/>
              <a:t> que introducen aprovechando debilidades de nuestros sistemas y en ocasiones nuestra ingenuidad o falta de preparación, como cuando utilizan ingeniería social. El </a:t>
            </a:r>
            <a:r>
              <a:rPr b="0" i="1"/>
              <a:t>malware</a:t>
            </a:r>
            <a:r>
              <a:rPr b="0"/>
              <a:t> puede robar información como es el caso de los troyanos o hacerla inaccesible para su propietario al que extorsionan pidiendo un rescate como hacen los llamados </a:t>
            </a:r>
            <a:r>
              <a:rPr b="0" i="1"/>
              <a:t>ransomware,</a:t>
            </a:r>
            <a:r>
              <a:rPr b="0"/>
              <a:t> o hacer que nuestro equipo esté a las órdenes de una </a:t>
            </a:r>
            <a:r>
              <a:rPr b="0" i="1"/>
              <a:t>botnet</a:t>
            </a:r>
            <a:r>
              <a:rPr b="0"/>
              <a:t> que realiza cualquier actividad delictiva.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hape 22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00">
                <a:latin typeface="Arial"/>
                <a:ea typeface="Arial"/>
                <a:cs typeface="Arial"/>
                <a:sym typeface="Arial"/>
              </a:defRPr>
            </a:pPr>
            <a:r>
              <a:t>Los datos personales y la privacidad se han convertido en una prioridad para la sociedad y para todas las empresas.</a:t>
            </a:r>
          </a:p>
          <a:p>
            <a:pPr/>
            <a:r>
              <a:t>Se considera </a:t>
            </a:r>
            <a:r>
              <a:rPr b="1"/>
              <a:t>dato de carácter personal</a:t>
            </a:r>
            <a:r>
              <a:t> «cualquier información concerniente a personas físicas identificadas o identificables», es decir, un DNI es un dato de carácter personal, una fotografía es un dato de carácter personal, e incluso el dato de la estatura de alguien es un dato de carácter personal, si podemos, de alguna forma, saber a quién pertenece.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o del título"/>
          <p:cNvSpPr txBox="1"/>
          <p:nvPr>
            <p:ph type="title"/>
          </p:nvPr>
        </p:nvSpPr>
        <p:spPr>
          <a:xfrm>
            <a:off x="581190" y="1020431"/>
            <a:ext cx="10993551" cy="1475013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16" name="Nivel de texto 1…"/>
          <p:cNvSpPr txBox="1"/>
          <p:nvPr>
            <p:ph type="body" sz="quarter" idx="1" hasCustomPrompt="1"/>
          </p:nvPr>
        </p:nvSpPr>
        <p:spPr>
          <a:xfrm>
            <a:off x="581193" y="2495444"/>
            <a:ext cx="10993548" cy="590322"/>
          </a:xfrm>
          <a:prstGeom prst="rect">
            <a:avLst/>
          </a:prstGeom>
        </p:spPr>
        <p:txBody>
          <a:bodyPr anchor="t"/>
          <a:lstStyle>
            <a:lvl1pPr marL="0" indent="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1pPr>
            <a:lvl2pPr marL="0" indent="45720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2pPr>
            <a:lvl3pPr marL="0" indent="91440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3pPr>
            <a:lvl4pPr marL="0" indent="137160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4pPr>
            <a:lvl5pPr marL="0" indent="1828800">
              <a:buClrTx/>
              <a:buSzTx/>
              <a:buNone/>
              <a:defRPr cap="all" sz="1600">
                <a:solidFill>
                  <a:schemeClr val="accent2"/>
                </a:solidFill>
              </a:defRPr>
            </a:lvl5pPr>
          </a:lstStyle>
          <a:p>
            <a:pPr/>
            <a:r>
              <a:t>Haga clic para editar el estilo de subtítulo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7" name="Número de diapositiva"/>
          <p:cNvSpPr txBox="1"/>
          <p:nvPr>
            <p:ph type="sldNum" sz="quarter" idx="2"/>
          </p:nvPr>
        </p:nvSpPr>
        <p:spPr>
          <a:xfrm>
            <a:off x="11343463" y="6023129"/>
            <a:ext cx="231277" cy="2311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5AA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25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26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27" name="Rectángulo 6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28" name="Texto del título"/>
          <p:cNvSpPr txBox="1"/>
          <p:nvPr>
            <p:ph type="title"/>
          </p:nvPr>
        </p:nvSpPr>
        <p:spPr>
          <a:xfrm>
            <a:off x="581191" y="702155"/>
            <a:ext cx="11029617" cy="1013802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29" name="Nivel de texto 1…"/>
          <p:cNvSpPr txBox="1"/>
          <p:nvPr>
            <p:ph type="body" idx="1" hasCustomPrompt="1"/>
          </p:nvPr>
        </p:nvSpPr>
        <p:spPr>
          <a:xfrm>
            <a:off x="581191" y="2180495"/>
            <a:ext cx="11029617" cy="3678304"/>
          </a:xfrm>
          <a:prstGeom prst="rect">
            <a:avLst/>
          </a:prstGeom>
        </p:spPr>
        <p:txBody>
          <a:bodyPr/>
          <a:lstStyle/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0" name="Número de diapositiva"/>
          <p:cNvSpPr txBox="1"/>
          <p:nvPr>
            <p:ph type="sldNum" sz="quarter" idx="2"/>
          </p:nvPr>
        </p:nvSpPr>
        <p:spPr>
          <a:xfrm>
            <a:off x="11379531" y="6023129"/>
            <a:ext cx="231277" cy="2311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8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9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40" name="Rectángulo 7"/>
          <p:cNvSpPr/>
          <p:nvPr/>
        </p:nvSpPr>
        <p:spPr>
          <a:xfrm>
            <a:off x="447816" y="5141974"/>
            <a:ext cx="11290862" cy="125882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41" name="Texto del título"/>
          <p:cNvSpPr txBox="1"/>
          <p:nvPr>
            <p:ph type="title"/>
          </p:nvPr>
        </p:nvSpPr>
        <p:spPr>
          <a:xfrm>
            <a:off x="581193" y="3043909"/>
            <a:ext cx="11029616" cy="1497508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42" name="Nivel de texto 1…"/>
          <p:cNvSpPr txBox="1"/>
          <p:nvPr>
            <p:ph type="body" sz="quarter" idx="1" hasCustomPrompt="1"/>
          </p:nvPr>
        </p:nvSpPr>
        <p:spPr>
          <a:xfrm>
            <a:off x="581191" y="4541416"/>
            <a:ext cx="11029617" cy="600557"/>
          </a:xfrm>
          <a:prstGeom prst="rect">
            <a:avLst/>
          </a:prstGeom>
        </p:spPr>
        <p:txBody>
          <a:bodyPr anchor="t"/>
          <a:lstStyle>
            <a:lvl1pPr marL="0" indent="0">
              <a:buClrTx/>
              <a:buSzTx/>
              <a:buNone/>
              <a:defRPr cap="all">
                <a:solidFill>
                  <a:schemeClr val="accent2"/>
                </a:solidFill>
              </a:defRPr>
            </a:lvl1pPr>
            <a:lvl2pPr marL="0" indent="457200">
              <a:buClrTx/>
              <a:buSzTx/>
              <a:buNone/>
              <a:defRPr cap="all">
                <a:solidFill>
                  <a:schemeClr val="accent2"/>
                </a:solidFill>
              </a:defRPr>
            </a:lvl2pPr>
            <a:lvl3pPr marL="0" indent="914400">
              <a:buClrTx/>
              <a:buSzTx/>
              <a:buNone/>
              <a:defRPr cap="all">
                <a:solidFill>
                  <a:schemeClr val="accent2"/>
                </a:solidFill>
              </a:defRPr>
            </a:lvl3pPr>
            <a:lvl4pPr marL="0" indent="1371600">
              <a:buClrTx/>
              <a:buSzTx/>
              <a:buNone/>
              <a:defRPr cap="all">
                <a:solidFill>
                  <a:schemeClr val="accent2"/>
                </a:solidFill>
              </a:defRPr>
            </a:lvl4pPr>
            <a:lvl5pPr marL="0" indent="1828800">
              <a:buClrTx/>
              <a:buSzTx/>
              <a:buNone/>
              <a:defRPr cap="all">
                <a:solidFill>
                  <a:schemeClr val="accent2"/>
                </a:solidFill>
              </a:defRPr>
            </a:lvl5pPr>
          </a:lstStyle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5AA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o del título"/>
          <p:cNvSpPr txBox="1"/>
          <p:nvPr>
            <p:ph type="title"/>
          </p:nvPr>
        </p:nvSpPr>
        <p:spPr>
          <a:xfrm>
            <a:off x="581193" y="729657"/>
            <a:ext cx="11029616" cy="988334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1" name="Nivel de texto 1…"/>
          <p:cNvSpPr txBox="1"/>
          <p:nvPr>
            <p:ph type="body" sz="half" idx="1" hasCustomPrompt="1"/>
          </p:nvPr>
        </p:nvSpPr>
        <p:spPr>
          <a:xfrm>
            <a:off x="581193" y="2228002"/>
            <a:ext cx="5422390" cy="3633048"/>
          </a:xfrm>
          <a:prstGeom prst="rect">
            <a:avLst/>
          </a:prstGeom>
        </p:spPr>
        <p:txBody>
          <a:bodyPr/>
          <a:lstStyle/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2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60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61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62" name="Rectángulo 10"/>
          <p:cNvSpPr/>
          <p:nvPr/>
        </p:nvSpPr>
        <p:spPr>
          <a:xfrm>
            <a:off x="445982" y="606553"/>
            <a:ext cx="11300036" cy="1258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63" name="Texto del título"/>
          <p:cNvSpPr txBox="1"/>
          <p:nvPr>
            <p:ph type="title"/>
          </p:nvPr>
        </p:nvSpPr>
        <p:spPr>
          <a:xfrm>
            <a:off x="581193" y="729657"/>
            <a:ext cx="11029616" cy="988334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64" name="Nivel de texto 1…"/>
          <p:cNvSpPr txBox="1"/>
          <p:nvPr>
            <p:ph type="body" sz="quarter" idx="1" hasCustomPrompt="1"/>
          </p:nvPr>
        </p:nvSpPr>
        <p:spPr>
          <a:xfrm>
            <a:off x="887219" y="2250892"/>
            <a:ext cx="5087076" cy="536006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200">
                <a:solidFill>
                  <a:schemeClr val="accent2"/>
                </a:solidFill>
              </a:defRPr>
            </a:lvl1pPr>
            <a:lvl2pPr marL="0" indent="457200">
              <a:buClrTx/>
              <a:buSzTx/>
              <a:buNone/>
              <a:defRPr sz="2200">
                <a:solidFill>
                  <a:schemeClr val="accent2"/>
                </a:solidFill>
              </a:defRPr>
            </a:lvl2pPr>
            <a:lvl3pPr marL="0" indent="914400">
              <a:buClrTx/>
              <a:buSzTx/>
              <a:buNone/>
              <a:defRPr sz="2200">
                <a:solidFill>
                  <a:schemeClr val="accent2"/>
                </a:solidFill>
              </a:defRPr>
            </a:lvl3pPr>
            <a:lvl4pPr marL="0" indent="1371600">
              <a:buClrTx/>
              <a:buSzTx/>
              <a:buNone/>
              <a:defRPr sz="2200">
                <a:solidFill>
                  <a:schemeClr val="accent2"/>
                </a:solidFill>
              </a:defRPr>
            </a:lvl4pPr>
            <a:lvl5pPr marL="0" indent="1828800">
              <a:buClrTx/>
              <a:buSzTx/>
              <a:buNone/>
              <a:defRPr sz="2200">
                <a:solidFill>
                  <a:schemeClr val="accent2"/>
                </a:solidFill>
              </a:defRPr>
            </a:lvl5pPr>
          </a:lstStyle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5" name="Marcador de posición de texto 4"/>
          <p:cNvSpPr/>
          <p:nvPr>
            <p:ph type="body" sz="quarter" idx="21" hasCustomPrompt="1"/>
          </p:nvPr>
        </p:nvSpPr>
        <p:spPr>
          <a:xfrm>
            <a:off x="6523735" y="2250892"/>
            <a:ext cx="5087073" cy="553374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200">
                <a:solidFill>
                  <a:schemeClr val="accent2"/>
                </a:solidFill>
              </a:defRPr>
            </a:lvl1pPr>
          </a:lstStyle>
          <a:p>
            <a:pPr/>
            <a:r>
              <a:t>Editar Estilos de texto del patrón</a:t>
            </a:r>
          </a:p>
        </p:txBody>
      </p:sp>
      <p:sp>
        <p:nvSpPr>
          <p:cNvPr id="66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7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82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83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8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92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93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94" name="Rectángulo 8"/>
          <p:cNvSpPr/>
          <p:nvPr/>
        </p:nvSpPr>
        <p:spPr>
          <a:xfrm>
            <a:off x="447816" y="5141972"/>
            <a:ext cx="11298202" cy="12747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95" name="Texto del título"/>
          <p:cNvSpPr txBox="1"/>
          <p:nvPr>
            <p:ph type="title"/>
          </p:nvPr>
        </p:nvSpPr>
        <p:spPr>
          <a:xfrm>
            <a:off x="581191" y="5262295"/>
            <a:ext cx="4909446" cy="689515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rgbClr val="2F5AAC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96" name="Nivel de texto 1…"/>
          <p:cNvSpPr txBox="1"/>
          <p:nvPr>
            <p:ph type="body" idx="1" hasCustomPrompt="1"/>
          </p:nvPr>
        </p:nvSpPr>
        <p:spPr>
          <a:xfrm>
            <a:off x="447815" y="601199"/>
            <a:ext cx="11292842" cy="4204801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 marL="663999" indent="-339999">
              <a:defRPr sz="2000"/>
            </a:lvl2pPr>
            <a:lvl3pPr marL="967500" indent="-337500">
              <a:defRPr sz="2000"/>
            </a:lvl3pPr>
            <a:lvl4pPr marL="1342285" indent="-334285">
              <a:defRPr sz="2000"/>
            </a:lvl4pPr>
            <a:lvl5pPr marL="1702285" indent="-334285">
              <a:defRPr sz="2000"/>
            </a:lvl5pPr>
          </a:lstStyle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7" name="Marcador de posición de texto 3"/>
          <p:cNvSpPr/>
          <p:nvPr>
            <p:ph type="body" sz="quarter" idx="21" hasCustomPrompt="1"/>
          </p:nvPr>
        </p:nvSpPr>
        <p:spPr>
          <a:xfrm>
            <a:off x="5740822" y="5262295"/>
            <a:ext cx="5869988" cy="689516"/>
          </a:xfrm>
          <a:prstGeom prst="rect">
            <a:avLst/>
          </a:prstGeom>
        </p:spPr>
        <p:txBody>
          <a:bodyPr/>
          <a:lstStyle>
            <a:lvl1pPr marL="0" indent="0" algn="r">
              <a:buClrTx/>
              <a:buSzTx/>
              <a:buNone/>
              <a:defRPr sz="1100">
                <a:solidFill>
                  <a:srgbClr val="FFFFFF"/>
                </a:solidFill>
              </a:defRPr>
            </a:lvl1pPr>
          </a:lstStyle>
          <a:p>
            <a:pPr/>
            <a:r>
              <a:t>Editar Estilos de texto del patrón</a:t>
            </a:r>
          </a:p>
        </p:txBody>
      </p:sp>
      <p:sp>
        <p:nvSpPr>
          <p:cNvPr id="98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5AA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06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07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08" name="Texto del título"/>
          <p:cNvSpPr txBox="1"/>
          <p:nvPr>
            <p:ph type="title"/>
          </p:nvPr>
        </p:nvSpPr>
        <p:spPr>
          <a:xfrm>
            <a:off x="581193" y="4693389"/>
            <a:ext cx="11029616" cy="566739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109" name="Marcador de posición de imagen 2"/>
          <p:cNvSpPr/>
          <p:nvPr>
            <p:ph type="pic" idx="21"/>
          </p:nvPr>
        </p:nvSpPr>
        <p:spPr>
          <a:xfrm>
            <a:off x="447816" y="599725"/>
            <a:ext cx="11290860" cy="3557252"/>
          </a:xfrm>
          <a:prstGeom prst="rect">
            <a:avLst/>
          </a:prstGeom>
        </p:spPr>
        <p:txBody>
          <a:bodyPr lIns="91439" rIns="91439" anchor="t">
            <a:noAutofit/>
          </a:bodyPr>
          <a:lstStyle/>
          <a:p>
            <a:pPr/>
          </a:p>
        </p:txBody>
      </p:sp>
      <p:sp>
        <p:nvSpPr>
          <p:cNvPr id="110" name="Nivel de texto 1…"/>
          <p:cNvSpPr txBox="1"/>
          <p:nvPr>
            <p:ph type="body" sz="quarter" idx="1" hasCustomPrompt="1"/>
          </p:nvPr>
        </p:nvSpPr>
        <p:spPr>
          <a:xfrm>
            <a:off x="581191" y="5260126"/>
            <a:ext cx="11029618" cy="59867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1200"/>
            </a:lvl1pPr>
            <a:lvl2pPr marL="0" indent="457200">
              <a:buClrTx/>
              <a:buSzTx/>
              <a:buNone/>
              <a:defRPr sz="1200"/>
            </a:lvl2pPr>
            <a:lvl3pPr marL="0" indent="914400">
              <a:buClrTx/>
              <a:buSzTx/>
              <a:buNone/>
              <a:defRPr sz="1200"/>
            </a:lvl3pPr>
            <a:lvl4pPr marL="0" indent="1371600">
              <a:buClrTx/>
              <a:buSzTx/>
              <a:buNone/>
              <a:defRPr sz="1200"/>
            </a:lvl4pPr>
            <a:lvl5pPr marL="0" indent="1828800">
              <a:buClrTx/>
              <a:buSzTx/>
              <a:buNone/>
              <a:defRPr sz="1200"/>
            </a:lvl5pPr>
          </a:lstStyle>
          <a:p>
            <a:pPr/>
            <a:r>
              <a:t>Editar Estilos de texto del patrón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" name="Rectángulo 9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4" name="Rectángulo 1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5" name="Rectángulo 6"/>
          <p:cNvSpPr/>
          <p:nvPr/>
        </p:nvSpPr>
        <p:spPr>
          <a:xfrm>
            <a:off x="440683" y="606553"/>
            <a:ext cx="11300036" cy="1258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6" name="Texto del título"/>
          <p:cNvSpPr txBox="1"/>
          <p:nvPr>
            <p:ph type="title"/>
          </p:nvPr>
        </p:nvSpPr>
        <p:spPr>
          <a:xfrm>
            <a:off x="575894" y="729657"/>
            <a:ext cx="11029616" cy="98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7" name="Nivel de texto 1…"/>
          <p:cNvSpPr txBox="1"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" name="Número de diapositiva"/>
          <p:cNvSpPr txBox="1"/>
          <p:nvPr>
            <p:ph type="sldNum" sz="quarter" idx="2"/>
          </p:nvPr>
        </p:nvSpPr>
        <p:spPr>
          <a:xfrm>
            <a:off x="11379533" y="6023129"/>
            <a:ext cx="231277" cy="2311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2800" u="none">
          <a:solidFill>
            <a:srgbClr val="FFFFFF"/>
          </a:solidFill>
          <a:uFillTx/>
          <a:latin typeface="Gill Sans MT"/>
          <a:ea typeface="Gill Sans MT"/>
          <a:cs typeface="Gill Sans MT"/>
          <a:sym typeface="Gill Sans MT"/>
        </a:defRPr>
      </a:lvl9pPr>
    </p:titleStyle>
    <p:bodyStyle>
      <a:lvl1pPr marL="305999" marR="0" indent="-305999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1pPr>
      <a:lvl2pPr marL="668250" marR="0" indent="-344249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2pPr>
      <a:lvl3pPr marL="977142" marR="0" indent="-347142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3pPr>
      <a:lvl4pPr marL="1358999" marR="0" indent="-3510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4pPr>
      <a:lvl5pPr marL="1718999" marR="0" indent="-350999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5pPr>
      <a:lvl6pPr marL="2014299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6pPr>
      <a:lvl7pPr marL="2314300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7pPr>
      <a:lvl8pPr marL="2614299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8pPr>
      <a:lvl9pPr marL="2914300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2"/>
        </a:buClr>
        <a:buSzPct val="92000"/>
        <a:buFontTx/>
        <a:buChar char="◼"/>
        <a:tabLst/>
        <a:defRPr b="0" baseline="0" cap="none" i="0" spc="0" strike="noStrike" sz="1800" u="none">
          <a:solidFill>
            <a:srgbClr val="3D3D3D"/>
          </a:solidFill>
          <a:uFillTx/>
          <a:latin typeface="Gill Sans MT"/>
          <a:ea typeface="Gill Sans MT"/>
          <a:cs typeface="Gill Sans MT"/>
          <a:sym typeface="Gill Sans MT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chemeClr val="tx1"/>
          </a:solidFill>
          <a:uFillTx/>
          <a:latin typeface="+mn-lt"/>
          <a:ea typeface="+mn-ea"/>
          <a:cs typeface="+mn-cs"/>
          <a:sym typeface="Gill Sans M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1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3" Type="http://schemas.openxmlformats.org/officeDocument/2006/relationships/image" Target="../media/image6.jpeg"/><Relationship Id="rId4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jpe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4.jpeg"/><Relationship Id="rId4" Type="http://schemas.openxmlformats.org/officeDocument/2006/relationships/image" Target="../media/image1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3" Type="http://schemas.openxmlformats.org/officeDocument/2006/relationships/image" Target="../media/image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6.jpe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Relationship Id="rId4" Type="http://schemas.openxmlformats.org/officeDocument/2006/relationships/image" Target="../media/image6.jpeg"/><Relationship Id="rId5" Type="http://schemas.openxmlformats.org/officeDocument/2006/relationships/image" Target="../media/image2.png"/><Relationship Id="rId6" Type="http://schemas.openxmlformats.org/officeDocument/2006/relationships/image" Target="../media/image8.png"/><Relationship Id="rId7" Type="http://schemas.openxmlformats.org/officeDocument/2006/relationships/image" Target="../media/image1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eg"/><Relationship Id="rId4" Type="http://schemas.openxmlformats.org/officeDocument/2006/relationships/image" Target="../media/image6.jpeg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ángulo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21" name="Imagen 6" descr="Imagen 6"/>
          <p:cNvPicPr>
            <a:picLocks noChangeAspect="1"/>
          </p:cNvPicPr>
          <p:nvPr/>
        </p:nvPicPr>
        <p:blipFill>
          <a:blip r:embed="rId2">
            <a:extLst/>
          </a:blip>
          <a:srcRect l="13265" t="9091" r="3502" b="0"/>
          <a:stretch>
            <a:fillRect/>
          </a:stretch>
        </p:blipFill>
        <p:spPr>
          <a:xfrm>
            <a:off x="19" y="10"/>
            <a:ext cx="12191982" cy="68579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60531"/>
            <a:ext cx="12192001" cy="676521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Título 1"/>
          <p:cNvSpPr txBox="1"/>
          <p:nvPr>
            <p:ph type="ctrTitle"/>
          </p:nvPr>
        </p:nvSpPr>
        <p:spPr>
          <a:xfrm>
            <a:off x="581190" y="4572000"/>
            <a:ext cx="10993551" cy="895244"/>
          </a:xfrm>
          <a:prstGeom prst="rect">
            <a:avLst/>
          </a:prstGeom>
        </p:spPr>
        <p:txBody>
          <a:bodyPr/>
          <a:lstStyle>
            <a:lvl1pPr defTabSz="443484">
              <a:defRPr sz="4365">
                <a:solidFill>
                  <a:srgbClr val="FFFFFF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SEGURIDAD DE LA INFORMACIÓN</a:t>
            </a:r>
          </a:p>
        </p:txBody>
      </p:sp>
      <p:sp>
        <p:nvSpPr>
          <p:cNvPr id="124" name="La información"/>
          <p:cNvSpPr txBox="1"/>
          <p:nvPr/>
        </p:nvSpPr>
        <p:spPr>
          <a:xfrm>
            <a:off x="706636" y="5499288"/>
            <a:ext cx="2019910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spcBef>
                <a:spcPts val="600"/>
              </a:spcBef>
              <a:defRPr cap="all" sz="1600">
                <a:solidFill>
                  <a:srgbClr val="FFD646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/>
            <a:r>
              <a:t>La información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7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25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rcRect l="0" t="3138" r="9091" b="5953"/>
          <a:stretch>
            <a:fillRect/>
          </a:stretch>
        </p:blipFill>
        <p:spPr>
          <a:xfrm>
            <a:off x="19" y="9"/>
            <a:ext cx="12191982" cy="68579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28" name="Group 80"/>
          <p:cNvGrpSpPr/>
          <p:nvPr/>
        </p:nvGrpSpPr>
        <p:grpSpPr>
          <a:xfrm>
            <a:off x="438067" y="457199"/>
            <a:ext cx="3703322" cy="5935133"/>
            <a:chOff x="0" y="0"/>
            <a:chExt cx="3703320" cy="5935132"/>
          </a:xfrm>
        </p:grpSpPr>
        <p:sp>
          <p:nvSpPr>
            <p:cNvPr id="226" name="Rectangle 81"/>
            <p:cNvSpPr/>
            <p:nvPr/>
          </p:nvSpPr>
          <p:spPr>
            <a:xfrm>
              <a:off x="-1" y="160866"/>
              <a:ext cx="3702136" cy="5774266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" name="Rectangle 82"/>
            <p:cNvSpPr/>
            <p:nvPr/>
          </p:nvSpPr>
          <p:spPr>
            <a:xfrm>
              <a:off x="-1" y="-1"/>
              <a:ext cx="3703322" cy="9499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pic>
        <p:nvPicPr>
          <p:cNvPr id="229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60531"/>
            <a:ext cx="12192001" cy="6765210"/>
          </a:xfrm>
          <a:prstGeom prst="rect">
            <a:avLst/>
          </a:prstGeom>
          <a:ln w="12700">
            <a:miter lim="400000"/>
          </a:ln>
        </p:spPr>
      </p:pic>
      <p:sp>
        <p:nvSpPr>
          <p:cNvPr id="230" name="73 CuadroTexto"/>
          <p:cNvSpPr txBox="1"/>
          <p:nvPr/>
        </p:nvSpPr>
        <p:spPr>
          <a:xfrm>
            <a:off x="629414" y="1408229"/>
            <a:ext cx="3320628" cy="2971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spcBef>
                <a:spcPts val="600"/>
              </a:spcBef>
              <a:defRPr cap="all" sz="2100">
                <a:solidFill>
                  <a:srgbClr val="FFFFFF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Es FUNDAMENTAL respetar la privacidad de clientes, socios y colaboradores.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33" name="Imagen 4" descr="Imagen 4"/>
          <p:cNvPicPr>
            <a:picLocks noChangeAspect="1"/>
          </p:cNvPicPr>
          <p:nvPr/>
        </p:nvPicPr>
        <p:blipFill>
          <a:blip r:embed="rId2">
            <a:extLst/>
          </a:blip>
          <a:srcRect l="0" t="23391" r="9091" b="0"/>
          <a:stretch>
            <a:fillRect/>
          </a:stretch>
        </p:blipFill>
        <p:spPr>
          <a:xfrm>
            <a:off x="19" y="10"/>
            <a:ext cx="12191982" cy="6857990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Rectángulo"/>
          <p:cNvSpPr/>
          <p:nvPr/>
        </p:nvSpPr>
        <p:spPr>
          <a:xfrm>
            <a:off x="-315889" y="-175348"/>
            <a:ext cx="12823778" cy="7113398"/>
          </a:xfrm>
          <a:prstGeom prst="rect">
            <a:avLst/>
          </a:prstGeom>
          <a:blipFill>
            <a:blip r:embed="rId3">
              <a:alphaModFix amt="71825"/>
            </a:blip>
          </a:blipFill>
          <a:ln w="22225" cap="rnd">
            <a:solidFill>
              <a:schemeClr val="accent1">
                <a:lumOff val="-4784"/>
                <a:alpha val="71825"/>
              </a:schemeClr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5" name="Rectangle 28"/>
          <p:cNvSpPr/>
          <p:nvPr/>
        </p:nvSpPr>
        <p:spPr>
          <a:xfrm>
            <a:off x="446533" y="3085764"/>
            <a:ext cx="11262867" cy="3304800"/>
          </a:xfrm>
          <a:prstGeom prst="rect">
            <a:avLst/>
          </a:prstGeom>
          <a:solidFill>
            <a:schemeClr val="accent1">
              <a:alpha val="97000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36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60531"/>
            <a:ext cx="12192001" cy="6765210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Título 1"/>
          <p:cNvSpPr txBox="1"/>
          <p:nvPr>
            <p:ph type="ctrTitle"/>
          </p:nvPr>
        </p:nvSpPr>
        <p:spPr>
          <a:xfrm>
            <a:off x="584199" y="3992231"/>
            <a:ext cx="10990542" cy="1475014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FFFFFF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Gracias</a:t>
            </a:r>
          </a:p>
        </p:txBody>
      </p:sp>
      <p:sp>
        <p:nvSpPr>
          <p:cNvPr id="238" name="Subtítulo 2"/>
          <p:cNvSpPr txBox="1"/>
          <p:nvPr>
            <p:ph type="subTitle" sz="quarter" idx="1"/>
          </p:nvPr>
        </p:nvSpPr>
        <p:spPr>
          <a:xfrm>
            <a:off x="581193" y="5467246"/>
            <a:ext cx="10993547" cy="4848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D3FF"/>
                </a:solidFill>
              </a:defRPr>
            </a:lvl1pPr>
          </a:lstStyle>
          <a:p>
            <a:pPr/>
            <a:r>
              <a:t>&lt;EMPRESA&gt;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32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7" name="Rectangle 34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8" name="Rectangle 36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9" name="Rectangle 38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0" name="Rectangle 40"/>
          <p:cNvSpPr/>
          <p:nvPr/>
        </p:nvSpPr>
        <p:spPr>
          <a:xfrm>
            <a:off x="4620506" y="0"/>
            <a:ext cx="7571045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1" name="Título 1"/>
          <p:cNvSpPr txBox="1"/>
          <p:nvPr>
            <p:ph type="title"/>
          </p:nvPr>
        </p:nvSpPr>
        <p:spPr>
          <a:xfrm>
            <a:off x="5204707" y="457279"/>
            <a:ext cx="6400368" cy="1431401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La información</a:t>
            </a:r>
          </a:p>
        </p:txBody>
      </p:sp>
      <p:sp>
        <p:nvSpPr>
          <p:cNvPr id="132" name="Rectangle 42"/>
          <p:cNvSpPr/>
          <p:nvPr/>
        </p:nvSpPr>
        <p:spPr>
          <a:xfrm>
            <a:off x="4530516" y="-460"/>
            <a:ext cx="91441" cy="6858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33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147657"/>
            <a:ext cx="12192001" cy="6765210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Rectangle 44"/>
          <p:cNvSpPr/>
          <p:nvPr/>
        </p:nvSpPr>
        <p:spPr>
          <a:xfrm>
            <a:off x="-140" y="2560620"/>
            <a:ext cx="4581146" cy="9144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5" name="Marcador de contenido 5"/>
          <p:cNvSpPr txBox="1"/>
          <p:nvPr>
            <p:ph type="body" sz="half" idx="1"/>
          </p:nvPr>
        </p:nvSpPr>
        <p:spPr>
          <a:xfrm>
            <a:off x="5207255" y="2336143"/>
            <a:ext cx="6397547" cy="4180874"/>
          </a:xfrm>
          <a:prstGeom prst="rect">
            <a:avLst/>
          </a:prstGeom>
        </p:spPr>
        <p:txBody>
          <a:bodyPr/>
          <a:lstStyle/>
          <a:p>
            <a:pPr marL="180473" indent="-180473">
              <a:buClrTx/>
              <a:buSzPct val="60000"/>
              <a:buBlip>
                <a:blip r:embed="rId3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La información para toda organización es un valioso activo que requiere de resguardo y debidamente protegido.</a:t>
            </a:r>
            <a:br/>
          </a:p>
          <a:p>
            <a:pPr marL="180473" indent="-180473">
              <a:buClrTx/>
              <a:buSzPct val="60000"/>
              <a:buBlip>
                <a:blip r:embed="rId3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La información puede encontrarse: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Impresa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En tableros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Digitalmente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Transmitida a través de medios electrónicos como el correo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Hablada</a:t>
            </a:r>
          </a:p>
          <a:p>
            <a:pPr lvl="1" marL="541421" indent="-160421">
              <a:buClrTx/>
              <a:buSzPct val="60000"/>
              <a:buBlip>
                <a:blip r:embed="rId3"/>
              </a:buBlip>
              <a:defRPr sz="16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Audiovisual</a:t>
            </a:r>
          </a:p>
        </p:txBody>
      </p:sp>
      <p:pic>
        <p:nvPicPr>
          <p:cNvPr id="136" name="varios-equipos-informaticos-codigo-programacion-pantallas-mesa-habitacion-oscura-concepto-seguridad-cibernetica-espacio-copia.jpg" descr="varios-equipos-informaticos-codigo-programacion-pantallas-mesa-habitacion-oscura-concepto-seguridad-cibernetica-espacio-copia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5441723" y="0"/>
            <a:ext cx="10287001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Rectángulo redondeado"/>
          <p:cNvSpPr/>
          <p:nvPr/>
        </p:nvSpPr>
        <p:spPr>
          <a:xfrm>
            <a:off x="259766" y="1365754"/>
            <a:ext cx="11633909" cy="2044976"/>
          </a:xfrm>
          <a:prstGeom prst="roundRect">
            <a:avLst>
              <a:gd name="adj" fmla="val 9316"/>
            </a:avLst>
          </a:prstGeom>
          <a:solidFill>
            <a:srgbClr val="FFFFFF"/>
          </a:solidFill>
          <a:ln w="22225" cap="rnd">
            <a:solidFill>
              <a:schemeClr val="accent1"/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pic>
        <p:nvPicPr>
          <p:cNvPr id="139" name="Imagen" descr="Imagen"/>
          <p:cNvPicPr>
            <a:picLocks noChangeAspect="1"/>
          </p:cNvPicPr>
          <p:nvPr/>
        </p:nvPicPr>
        <p:blipFill>
          <a:blip r:embed="rId3">
            <a:extLst/>
          </a:blip>
          <a:srcRect l="0" t="0" r="0" b="2093"/>
          <a:stretch>
            <a:fillRect/>
          </a:stretch>
        </p:blipFill>
        <p:spPr>
          <a:xfrm>
            <a:off x="-19280" y="-322100"/>
            <a:ext cx="12759672" cy="69319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0" t="56677" r="0" b="19112"/>
          <a:stretch>
            <a:fillRect/>
          </a:stretch>
        </p:blipFill>
        <p:spPr>
          <a:xfrm>
            <a:off x="450651" y="1476223"/>
            <a:ext cx="11290826" cy="1824204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27 Rectángulo"/>
          <p:cNvSpPr txBox="1"/>
          <p:nvPr/>
        </p:nvSpPr>
        <p:spPr>
          <a:xfrm>
            <a:off x="477092" y="543592"/>
            <a:ext cx="11427450" cy="764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700">
                <a:solidFill>
                  <a:srgbClr val="435362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¿Por qué es importante para la empresa?</a:t>
            </a:r>
          </a:p>
        </p:txBody>
      </p:sp>
      <p:sp>
        <p:nvSpPr>
          <p:cNvPr id="142" name="28 CuadroTexto"/>
          <p:cNvSpPr txBox="1"/>
          <p:nvPr/>
        </p:nvSpPr>
        <p:spPr>
          <a:xfrm>
            <a:off x="477092" y="3821727"/>
            <a:ext cx="11427450" cy="408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ts val="2400"/>
              </a:lnSpc>
              <a:defRPr sz="2300">
                <a:solidFill>
                  <a:srgbClr val="43536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/>
            <a:r>
              <a:t>Esencial para ejecutar los distintos procesos de negocio</a:t>
            </a:r>
          </a:p>
        </p:txBody>
      </p:sp>
      <p:sp>
        <p:nvSpPr>
          <p:cNvPr id="143" name="Rectángulo redondeado"/>
          <p:cNvSpPr/>
          <p:nvPr/>
        </p:nvSpPr>
        <p:spPr>
          <a:xfrm>
            <a:off x="893911" y="4506706"/>
            <a:ext cx="1814658" cy="2157023"/>
          </a:xfrm>
          <a:prstGeom prst="roundRect">
            <a:avLst>
              <a:gd name="adj" fmla="val 10498"/>
            </a:avLst>
          </a:prstGeom>
          <a:solidFill>
            <a:srgbClr val="FFFFFF"/>
          </a:solidFill>
          <a:ln w="22225" cap="rnd">
            <a:solidFill>
              <a:schemeClr val="accent1"/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sp>
        <p:nvSpPr>
          <p:cNvPr id="144" name="Rectángulo redondeado"/>
          <p:cNvSpPr/>
          <p:nvPr/>
        </p:nvSpPr>
        <p:spPr>
          <a:xfrm>
            <a:off x="3700555" y="4506706"/>
            <a:ext cx="1814658" cy="2157023"/>
          </a:xfrm>
          <a:prstGeom prst="roundRect">
            <a:avLst>
              <a:gd name="adj" fmla="val 10498"/>
            </a:avLst>
          </a:prstGeom>
          <a:solidFill>
            <a:srgbClr val="FFFFFF"/>
          </a:solidFill>
          <a:ln w="22225" cap="rnd">
            <a:solidFill>
              <a:schemeClr val="accent1"/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sp>
        <p:nvSpPr>
          <p:cNvPr id="145" name="Rectángulo redondeado"/>
          <p:cNvSpPr/>
          <p:nvPr/>
        </p:nvSpPr>
        <p:spPr>
          <a:xfrm>
            <a:off x="6886697" y="4506706"/>
            <a:ext cx="1814658" cy="2157023"/>
          </a:xfrm>
          <a:prstGeom prst="roundRect">
            <a:avLst>
              <a:gd name="adj" fmla="val 10498"/>
            </a:avLst>
          </a:prstGeom>
          <a:solidFill>
            <a:srgbClr val="FFFFFF"/>
          </a:solidFill>
          <a:ln w="22225" cap="rnd">
            <a:solidFill>
              <a:schemeClr val="accent1"/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sp>
        <p:nvSpPr>
          <p:cNvPr id="146" name="Rectángulo redondeado"/>
          <p:cNvSpPr/>
          <p:nvPr/>
        </p:nvSpPr>
        <p:spPr>
          <a:xfrm>
            <a:off x="9608096" y="4506706"/>
            <a:ext cx="1814658" cy="2157023"/>
          </a:xfrm>
          <a:prstGeom prst="roundRect">
            <a:avLst>
              <a:gd name="adj" fmla="val 10498"/>
            </a:avLst>
          </a:prstGeom>
          <a:solidFill>
            <a:srgbClr val="FFFFFF"/>
          </a:solidFill>
          <a:ln w="22225" cap="rnd">
            <a:solidFill>
              <a:schemeClr val="accent1"/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sp>
        <p:nvSpPr>
          <p:cNvPr id="147" name="32 CuadroTexto"/>
          <p:cNvSpPr txBox="1"/>
          <p:nvPr/>
        </p:nvSpPr>
        <p:spPr>
          <a:xfrm>
            <a:off x="1135086" y="4905360"/>
            <a:ext cx="1205098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b="1" sz="2000">
                <a:solidFill>
                  <a:srgbClr val="FFD64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Compras</a:t>
            </a:r>
          </a:p>
        </p:txBody>
      </p:sp>
      <p:sp>
        <p:nvSpPr>
          <p:cNvPr id="148" name="33 CuadroTexto"/>
          <p:cNvSpPr txBox="1"/>
          <p:nvPr/>
        </p:nvSpPr>
        <p:spPr>
          <a:xfrm>
            <a:off x="3772605" y="4905360"/>
            <a:ext cx="1670557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b="1" sz="2000">
                <a:solidFill>
                  <a:srgbClr val="FFD74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Contratación</a:t>
            </a:r>
          </a:p>
        </p:txBody>
      </p:sp>
      <p:sp>
        <p:nvSpPr>
          <p:cNvPr id="149" name="34 CuadroTexto"/>
          <p:cNvSpPr txBox="1"/>
          <p:nvPr/>
        </p:nvSpPr>
        <p:spPr>
          <a:xfrm>
            <a:off x="7002879" y="4905360"/>
            <a:ext cx="1642155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b="1" sz="2000">
                <a:solidFill>
                  <a:srgbClr val="FFD64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Contabilidad</a:t>
            </a:r>
          </a:p>
        </p:txBody>
      </p:sp>
      <p:sp>
        <p:nvSpPr>
          <p:cNvPr id="150" name="35 CuadroTexto"/>
          <p:cNvSpPr txBox="1"/>
          <p:nvPr/>
        </p:nvSpPr>
        <p:spPr>
          <a:xfrm>
            <a:off x="10121588" y="4905360"/>
            <a:ext cx="923192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b="1" sz="2000">
                <a:solidFill>
                  <a:srgbClr val="FFD64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Ventas</a:t>
            </a:r>
          </a:p>
        </p:txBody>
      </p:sp>
      <p:pic>
        <p:nvPicPr>
          <p:cNvPr id="151" name="36 Imagen" descr="36 Imagen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62381" y="5448752"/>
            <a:ext cx="950508" cy="8712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37 Imagen" descr="37 Imagen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247843" y="5448752"/>
            <a:ext cx="720081" cy="8712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38 Imagen" descr="38 Imagen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358377" y="5448752"/>
            <a:ext cx="871298" cy="8712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39 Imagen" descr="39 Imagen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0107930" y="5405186"/>
            <a:ext cx="950508" cy="9584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ctangle 15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9" name="Rectangle 17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0" name="Rectangle 19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1" name="Rectangle 21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2" name="Rectangle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65" name="Group 25"/>
          <p:cNvGrpSpPr/>
          <p:nvPr/>
        </p:nvGrpSpPr>
        <p:grpSpPr>
          <a:xfrm>
            <a:off x="438067" y="332796"/>
            <a:ext cx="3858568" cy="6183939"/>
            <a:chOff x="0" y="0"/>
            <a:chExt cx="3858566" cy="6183938"/>
          </a:xfrm>
        </p:grpSpPr>
        <p:sp>
          <p:nvSpPr>
            <p:cNvPr id="163" name="Rectangle 26"/>
            <p:cNvSpPr/>
            <p:nvPr/>
          </p:nvSpPr>
          <p:spPr>
            <a:xfrm>
              <a:off x="-1" y="167610"/>
              <a:ext cx="3857332" cy="6016328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4" name="Rectangle 27"/>
            <p:cNvSpPr/>
            <p:nvPr/>
          </p:nvSpPr>
          <p:spPr>
            <a:xfrm>
              <a:off x="-1" y="-1"/>
              <a:ext cx="3858568" cy="9898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166" name="Título 1"/>
          <p:cNvSpPr txBox="1"/>
          <p:nvPr>
            <p:ph type="title"/>
          </p:nvPr>
        </p:nvSpPr>
        <p:spPr>
          <a:xfrm>
            <a:off x="661317" y="1006955"/>
            <a:ext cx="3412068" cy="1372178"/>
          </a:xfrm>
          <a:prstGeom prst="rect">
            <a:avLst/>
          </a:prstGeom>
        </p:spPr>
        <p:txBody>
          <a:bodyPr anchor="ctr"/>
          <a:lstStyle>
            <a:lvl1pPr defTabSz="429768">
              <a:defRPr sz="2632"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La información COMO ACTIVO</a:t>
            </a:r>
          </a:p>
        </p:txBody>
      </p:sp>
      <p:sp>
        <p:nvSpPr>
          <p:cNvPr id="167" name="Marcador de contenido 5"/>
          <p:cNvSpPr txBox="1"/>
          <p:nvPr>
            <p:ph type="body" sz="quarter" idx="1"/>
          </p:nvPr>
        </p:nvSpPr>
        <p:spPr>
          <a:xfrm>
            <a:off x="590656" y="2438399"/>
            <a:ext cx="3415076" cy="3564467"/>
          </a:xfrm>
          <a:prstGeom prst="rect">
            <a:avLst/>
          </a:prstGeom>
        </p:spPr>
        <p:txBody>
          <a:bodyPr/>
          <a:lstStyle/>
          <a:p>
            <a:pPr marL="150394" indent="-150394">
              <a:lnSpc>
                <a:spcPct val="90000"/>
              </a:lnSpc>
              <a:buClrTx/>
              <a:buSzPct val="60000"/>
              <a:buBlip>
                <a:blip r:embed="rId2"/>
              </a:buBlip>
              <a:defRPr sz="15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La información para toda organización es un valioso activo y puede TANGIBLE o INTANGIBLE:</a:t>
            </a:r>
          </a:p>
          <a:p>
            <a:pPr marL="150394" indent="-150394">
              <a:lnSpc>
                <a:spcPct val="90000"/>
              </a:lnSpc>
              <a:buClrTx/>
              <a:buSzPct val="60000"/>
              <a:buBlip>
                <a:blip r:embed="rId2"/>
              </a:buBlip>
              <a:defRPr sz="15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TANGIBLE</a:t>
            </a:r>
          </a:p>
          <a:p>
            <a:pPr lvl="1" marL="531394" indent="-150394">
              <a:lnSpc>
                <a:spcPct val="90000"/>
              </a:lnSpc>
              <a:buClrTx/>
              <a:buSzPct val="60000"/>
              <a:buBlip>
                <a:blip r:embed="rId2"/>
              </a:buBlip>
              <a:defRPr sz="15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Equipos móviles</a:t>
            </a:r>
            <a:endParaRPr sz="1600"/>
          </a:p>
          <a:p>
            <a:pPr lvl="1" marL="531394" indent="-150394">
              <a:lnSpc>
                <a:spcPct val="90000"/>
              </a:lnSpc>
              <a:buClrTx/>
              <a:buSzPct val="60000"/>
              <a:buBlip>
                <a:blip r:embed="rId2"/>
              </a:buBlip>
              <a:defRPr sz="15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POS</a:t>
            </a:r>
            <a:endParaRPr sz="1600"/>
          </a:p>
          <a:p>
            <a:pPr lvl="1" marL="531394" indent="-150394">
              <a:lnSpc>
                <a:spcPct val="90000"/>
              </a:lnSpc>
              <a:buClrTx/>
              <a:buSzPct val="60000"/>
              <a:buBlip>
                <a:blip r:embed="rId2"/>
              </a:buBlip>
              <a:defRPr sz="15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Medios de Almacenamiento</a:t>
            </a:r>
            <a:endParaRPr sz="1600"/>
          </a:p>
          <a:p>
            <a:pPr marL="150394" indent="-150394">
              <a:lnSpc>
                <a:spcPct val="90000"/>
              </a:lnSpc>
              <a:buClrTx/>
              <a:buSzPct val="60000"/>
              <a:buBlip>
                <a:blip r:embed="rId2"/>
              </a:buBlip>
              <a:defRPr sz="15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INTANGIBLE</a:t>
            </a:r>
          </a:p>
          <a:p>
            <a:pPr lvl="1" marL="531394" indent="-150394">
              <a:lnSpc>
                <a:spcPct val="90000"/>
              </a:lnSpc>
              <a:buClrTx/>
              <a:buSzPct val="60000"/>
              <a:buBlip>
                <a:blip r:embed="rId2"/>
              </a:buBlip>
              <a:defRPr sz="15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Imagen – Reputación</a:t>
            </a:r>
            <a:endParaRPr sz="1600"/>
          </a:p>
          <a:p>
            <a:pPr lvl="1" marL="531394" indent="-150394">
              <a:lnSpc>
                <a:spcPct val="90000"/>
              </a:lnSpc>
              <a:buClrTx/>
              <a:buSzPct val="60000"/>
              <a:buBlip>
                <a:blip r:embed="rId2"/>
              </a:buBlip>
              <a:defRPr sz="15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Conocimiento – Saber Hacer</a:t>
            </a:r>
            <a:endParaRPr sz="1600"/>
          </a:p>
          <a:p>
            <a:pPr lvl="1" marL="531394" indent="-150394">
              <a:lnSpc>
                <a:spcPct val="90000"/>
              </a:lnSpc>
              <a:buClrTx/>
              <a:buSzPct val="60000"/>
              <a:buBlip>
                <a:blip r:embed="rId2"/>
              </a:buBlip>
              <a:defRPr sz="1500"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Propiedad Intelectual</a:t>
            </a:r>
          </a:p>
        </p:txBody>
      </p:sp>
      <p:pic>
        <p:nvPicPr>
          <p:cNvPr id="168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rcRect l="28535" t="0" r="9015" b="0"/>
          <a:stretch>
            <a:fillRect/>
          </a:stretch>
        </p:blipFill>
        <p:spPr>
          <a:xfrm>
            <a:off x="5646840" y="-1"/>
            <a:ext cx="7613731" cy="68579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Imagen" descr="Imagen"/>
          <p:cNvPicPr>
            <a:picLocks noChangeAspect="1"/>
          </p:cNvPicPr>
          <p:nvPr/>
        </p:nvPicPr>
        <p:blipFill>
          <a:blip r:embed="rId4">
            <a:extLst/>
          </a:blip>
          <a:srcRect l="0" t="0" r="0" b="1332"/>
          <a:stretch>
            <a:fillRect/>
          </a:stretch>
        </p:blipFill>
        <p:spPr>
          <a:xfrm>
            <a:off x="128743" y="276400"/>
            <a:ext cx="12192001" cy="6675090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Rectangle 29"/>
          <p:cNvSpPr/>
          <p:nvPr/>
        </p:nvSpPr>
        <p:spPr>
          <a:xfrm>
            <a:off x="4530516" y="-460"/>
            <a:ext cx="91441" cy="6858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9 Rectángulo"/>
          <p:cNvSpPr txBox="1"/>
          <p:nvPr/>
        </p:nvSpPr>
        <p:spPr>
          <a:xfrm>
            <a:off x="3962900" y="1401528"/>
            <a:ext cx="8043174" cy="1437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700">
                <a:solidFill>
                  <a:srgbClr val="435362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¿Cómo afecta la seguridad de la información al negocio?</a:t>
            </a:r>
          </a:p>
        </p:txBody>
      </p:sp>
      <p:pic>
        <p:nvPicPr>
          <p:cNvPr id="173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160531"/>
            <a:ext cx="12192001" cy="6765210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11 CuadroTexto"/>
          <p:cNvSpPr txBox="1"/>
          <p:nvPr/>
        </p:nvSpPr>
        <p:spPr>
          <a:xfrm>
            <a:off x="3950026" y="2951315"/>
            <a:ext cx="7077724" cy="1183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000">
                <a:solidFill>
                  <a:srgbClr val="FFD645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pPr>
            <a:r>
              <a:t>Si la información se ve comprometida el </a:t>
            </a:r>
            <a:r>
              <a:rPr u="sng"/>
              <a:t>negocio también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Imagen 5" descr="Imagen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99290" y="1913466"/>
            <a:ext cx="6592710" cy="4944534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Rectángulo 6"/>
          <p:cNvSpPr txBox="1"/>
          <p:nvPr/>
        </p:nvSpPr>
        <p:spPr>
          <a:xfrm>
            <a:off x="626912" y="2037079"/>
            <a:ext cx="6061006" cy="278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buSzPct val="100000"/>
              <a:buChar char="•"/>
              <a:defRPr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 Resguardar y proteger:</a:t>
            </a:r>
          </a:p>
          <a:p>
            <a:pPr marL="160421" indent="-160421">
              <a:buSzPct val="100000"/>
              <a:buChar char="•"/>
              <a:defRPr sz="1600"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</a:p>
          <a:p>
            <a:pPr marL="160421" indent="-160421">
              <a:buSzPct val="100000"/>
              <a:buChar char="•"/>
              <a:defRPr sz="1600"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Confidencialidad: Solo los usuarios y procesos autorizados pueden acceder o modificar los datos.</a:t>
            </a:r>
            <a:br/>
          </a:p>
          <a:p>
            <a:pPr marL="160421" indent="-160421">
              <a:buSzPct val="100000"/>
              <a:buChar char="•"/>
              <a:defRPr sz="1600"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Integridad: Los datos deben mantenerse en un estado correcto y nadie debe poder modificarlos de manera incorrecta, ya sea accidental o maliciosamente.</a:t>
            </a:r>
            <a:br/>
          </a:p>
          <a:p>
            <a:pPr marL="160421" indent="-160421">
              <a:buSzPct val="100000"/>
              <a:buChar char="•"/>
              <a:defRPr sz="1600"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Disponibilidad: Los usuarios autorizados pueden acceder a los datos siempre que lo necesiten.</a:t>
            </a:r>
          </a:p>
        </p:txBody>
      </p:sp>
      <p:pic>
        <p:nvPicPr>
          <p:cNvPr id="178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435" y="-96956"/>
            <a:ext cx="13290816" cy="737493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Título 1"/>
          <p:cNvSpPr txBox="1"/>
          <p:nvPr>
            <p:ph type="title"/>
          </p:nvPr>
        </p:nvSpPr>
        <p:spPr>
          <a:xfrm>
            <a:off x="581193" y="729657"/>
            <a:ext cx="11029616" cy="988333"/>
          </a:xfrm>
          <a:prstGeom prst="rect">
            <a:avLst/>
          </a:prstGeom>
        </p:spPr>
        <p:txBody>
          <a:bodyPr/>
          <a:lstStyle>
            <a:lvl1pPr algn="ctr" defTabSz="406908">
              <a:defRPr sz="2492">
                <a:solidFill>
                  <a:srgbClr val="435362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¿Cuáles son los objetivos de la seguridad de la información?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Rectangle 9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2" name="Rectangle 11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3" name="Rectangle 13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4" name="Rectangle 15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5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86" name="Imagen 4" descr="Imagen 4"/>
          <p:cNvPicPr>
            <a:picLocks noChangeAspect="1"/>
          </p:cNvPicPr>
          <p:nvPr/>
        </p:nvPicPr>
        <p:blipFill>
          <a:blip r:embed="rId2">
            <a:extLst/>
          </a:blip>
          <a:srcRect l="0" t="0" r="31110" b="0"/>
          <a:stretch>
            <a:fillRect/>
          </a:stretch>
        </p:blipFill>
        <p:spPr>
          <a:xfrm>
            <a:off x="19" y="9"/>
            <a:ext cx="12191981" cy="6857991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Rectángulo"/>
          <p:cNvSpPr/>
          <p:nvPr/>
        </p:nvSpPr>
        <p:spPr>
          <a:xfrm>
            <a:off x="-315889" y="-175348"/>
            <a:ext cx="12823778" cy="7113398"/>
          </a:xfrm>
          <a:prstGeom prst="rect">
            <a:avLst/>
          </a:prstGeom>
          <a:blipFill>
            <a:blip r:embed="rId3">
              <a:alphaModFix amt="71825"/>
            </a:blip>
          </a:blipFill>
          <a:ln w="22225" cap="rnd">
            <a:solidFill>
              <a:schemeClr val="accent1">
                <a:lumOff val="-4784"/>
                <a:alpha val="71825"/>
              </a:schemeClr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8" name="Group 19"/>
          <p:cNvSpPr/>
          <p:nvPr/>
        </p:nvSpPr>
        <p:spPr>
          <a:xfrm>
            <a:off x="438066" y="618066"/>
            <a:ext cx="7503666" cy="5774266"/>
          </a:xfrm>
          <a:prstGeom prst="rect">
            <a:avLst/>
          </a:prstGeom>
          <a:solidFill>
            <a:schemeClr val="accent1">
              <a:alpha val="97000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pPr>
          </a:p>
        </p:txBody>
      </p:sp>
      <p:sp>
        <p:nvSpPr>
          <p:cNvPr id="189" name="Título 1"/>
          <p:cNvSpPr txBox="1"/>
          <p:nvPr>
            <p:ph type="title"/>
          </p:nvPr>
        </p:nvSpPr>
        <p:spPr>
          <a:xfrm>
            <a:off x="584200" y="1006955"/>
            <a:ext cx="7213600" cy="1372178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INCIDENTES DE SEGURIDAD</a:t>
            </a:r>
          </a:p>
        </p:txBody>
      </p:sp>
      <p:sp>
        <p:nvSpPr>
          <p:cNvPr id="190" name="Rectángulo 2"/>
          <p:cNvSpPr txBox="1"/>
          <p:nvPr/>
        </p:nvSpPr>
        <p:spPr>
          <a:xfrm>
            <a:off x="627315" y="2438399"/>
            <a:ext cx="7125168" cy="3564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marL="180473" indent="-180473">
              <a:spcBef>
                <a:spcPts val="600"/>
              </a:spcBef>
              <a:buSzPct val="60000"/>
              <a:buBlip>
                <a:blip r:embed="rId4"/>
              </a:buBlip>
              <a:defRPr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INCIDENTE DE SEGURIDAD: </a:t>
            </a:r>
            <a:br/>
            <a:r>
              <a:rPr>
                <a:latin typeface="Montserrat Thin Regular"/>
                <a:ea typeface="Montserrat Thin Regular"/>
                <a:cs typeface="Montserrat Thin Regular"/>
                <a:sym typeface="Montserrat Thin Regular"/>
              </a:rPr>
              <a:t>Evento  singular  o  serie  de eventos  de  seguridad  de  la  información, inesperados  o  no  deseados, que tienen una probabilidad significativa de comprometer las operaciones del negocio y de amenazar la seguridad de la información (según ISO/IEC 27000 Información General y Vocabulario)</a:t>
            </a:r>
          </a:p>
        </p:txBody>
      </p:sp>
      <p:pic>
        <p:nvPicPr>
          <p:cNvPr id="191" name="Imagen" descr="Imagen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" y="160531"/>
            <a:ext cx="12192001" cy="67652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Rectangle 8198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4" name="Rectangle 8200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5" name="Rectangle 8202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6" name="Rectangle 8204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7" name="Rectangle 820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98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rcRect l="0" t="14211" r="9091" b="9179"/>
          <a:stretch>
            <a:fillRect/>
          </a:stretch>
        </p:blipFill>
        <p:spPr>
          <a:xfrm>
            <a:off x="19" y="10"/>
            <a:ext cx="12191982" cy="6857990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Rectángulo"/>
          <p:cNvSpPr/>
          <p:nvPr/>
        </p:nvSpPr>
        <p:spPr>
          <a:xfrm>
            <a:off x="-315889" y="-127699"/>
            <a:ext cx="12823778" cy="7113398"/>
          </a:xfrm>
          <a:prstGeom prst="rect">
            <a:avLst/>
          </a:prstGeom>
          <a:blipFill>
            <a:blip r:embed="rId4">
              <a:alphaModFix amt="71825"/>
            </a:blip>
          </a:blipFill>
          <a:ln w="22225" cap="rnd">
            <a:solidFill>
              <a:schemeClr val="accent1">
                <a:lumOff val="-4784"/>
                <a:alpha val="71825"/>
              </a:schemeClr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02" name="Group 8208"/>
          <p:cNvGrpSpPr/>
          <p:nvPr/>
        </p:nvGrpSpPr>
        <p:grpSpPr>
          <a:xfrm>
            <a:off x="438067" y="457199"/>
            <a:ext cx="3703322" cy="5935133"/>
            <a:chOff x="0" y="0"/>
            <a:chExt cx="3703320" cy="5935132"/>
          </a:xfrm>
        </p:grpSpPr>
        <p:sp>
          <p:nvSpPr>
            <p:cNvPr id="200" name="Rectangle 8209"/>
            <p:cNvSpPr/>
            <p:nvPr/>
          </p:nvSpPr>
          <p:spPr>
            <a:xfrm>
              <a:off x="-1" y="160866"/>
              <a:ext cx="3702136" cy="5774266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1" name="Rectangle 8210"/>
            <p:cNvSpPr/>
            <p:nvPr/>
          </p:nvSpPr>
          <p:spPr>
            <a:xfrm>
              <a:off x="-1" y="-1"/>
              <a:ext cx="3703322" cy="9499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203" name="13 CuadroTexto"/>
          <p:cNvSpPr txBox="1"/>
          <p:nvPr/>
        </p:nvSpPr>
        <p:spPr>
          <a:xfrm>
            <a:off x="629414" y="2011154"/>
            <a:ext cx="3320628" cy="1372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>
              <a:spcBef>
                <a:spcPts val="600"/>
              </a:spcBef>
              <a:defRPr cap="all" sz="2800">
                <a:solidFill>
                  <a:srgbClr val="FFFFFF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TIPOS DE INCIDENTES</a:t>
            </a:r>
          </a:p>
        </p:txBody>
      </p:sp>
      <p:sp>
        <p:nvSpPr>
          <p:cNvPr id="204" name="13 CuadroTexto"/>
          <p:cNvSpPr txBox="1"/>
          <p:nvPr/>
        </p:nvSpPr>
        <p:spPr>
          <a:xfrm>
            <a:off x="627910" y="2438399"/>
            <a:ext cx="3323636" cy="3564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marL="180473" indent="-180473"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 Accidentales</a:t>
            </a:r>
          </a:p>
          <a:p>
            <a:pPr marL="180473" indent="-180473"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 Intencionados</a:t>
            </a:r>
            <a:endParaRPr>
              <a:latin typeface="Montserrat Thin Italic Bold Italic"/>
              <a:ea typeface="Montserrat Thin Italic Bold Italic"/>
              <a:cs typeface="Montserrat Thin Italic Bold Italic"/>
              <a:sym typeface="Montserrat Thin Italic Bold Italic"/>
            </a:endParaRPr>
          </a:p>
          <a:p>
            <a:pPr marL="180473" indent="-180473">
              <a:spcBef>
                <a:spcPts val="600"/>
              </a:spcBef>
              <a:buSzPct val="60000"/>
              <a:buBlip>
                <a:blip r:embed="rId5"/>
              </a:buBlip>
              <a:defRPr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>
                <a:latin typeface="Montserrat Thin Italic Bold Italic"/>
                <a:ea typeface="Montserrat Thin Italic Bold Italic"/>
                <a:cs typeface="Montserrat Thin Italic Bold Italic"/>
                <a:sym typeface="Montserrat Thin Italic Bold Italic"/>
              </a:rPr>
              <a:t> </a:t>
            </a:r>
            <a:r>
              <a:t>Ciberdelincuentes</a:t>
            </a:r>
          </a:p>
        </p:txBody>
      </p:sp>
      <p:pic>
        <p:nvPicPr>
          <p:cNvPr id="205" name="7 Imagen" descr="7 Imagen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416479" y="6306063"/>
            <a:ext cx="1632182" cy="387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Imagen" descr="Imagen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1" y="160531"/>
            <a:ext cx="12192001" cy="67652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Rectangle 10246"/>
          <p:cNvSpPr/>
          <p:nvPr/>
        </p:nvSpPr>
        <p:spPr>
          <a:xfrm>
            <a:off x="446533" y="457200"/>
            <a:ext cx="3703322" cy="9499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1" name="Rectangle 10248"/>
          <p:cNvSpPr/>
          <p:nvPr/>
        </p:nvSpPr>
        <p:spPr>
          <a:xfrm>
            <a:off x="8042147" y="453642"/>
            <a:ext cx="3703321" cy="9855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2" name="Rectangle 10250"/>
          <p:cNvSpPr/>
          <p:nvPr/>
        </p:nvSpPr>
        <p:spPr>
          <a:xfrm>
            <a:off x="4241829" y="457199"/>
            <a:ext cx="3703321" cy="9144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3" name="Rectangle 10252"/>
          <p:cNvSpPr/>
          <p:nvPr/>
        </p:nvSpPr>
        <p:spPr>
          <a:xfrm>
            <a:off x="440285" y="614406"/>
            <a:ext cx="11309340" cy="11893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4" name="Rectangle 1025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15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rcRect l="12121" t="0" r="3435" b="9092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Rectángulo"/>
          <p:cNvSpPr/>
          <p:nvPr/>
        </p:nvSpPr>
        <p:spPr>
          <a:xfrm>
            <a:off x="-315889" y="-175348"/>
            <a:ext cx="12823778" cy="7113398"/>
          </a:xfrm>
          <a:prstGeom prst="rect">
            <a:avLst/>
          </a:prstGeom>
          <a:blipFill>
            <a:blip r:embed="rId4">
              <a:alphaModFix amt="71825"/>
            </a:blip>
          </a:blipFill>
          <a:ln w="22225" cap="rnd">
            <a:solidFill>
              <a:schemeClr val="accent1">
                <a:lumOff val="-4784"/>
                <a:alpha val="71825"/>
              </a:schemeClr>
            </a:solidFill>
          </a:ln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7" name="Group 10256"/>
          <p:cNvSpPr/>
          <p:nvPr/>
        </p:nvSpPr>
        <p:spPr>
          <a:xfrm>
            <a:off x="438066" y="630941"/>
            <a:ext cx="7503666" cy="5774266"/>
          </a:xfrm>
          <a:prstGeom prst="rect">
            <a:avLst/>
          </a:prstGeom>
          <a:solidFill>
            <a:schemeClr val="accent1">
              <a:alpha val="97000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8" name="63 Rectángulo"/>
          <p:cNvSpPr txBox="1"/>
          <p:nvPr/>
        </p:nvSpPr>
        <p:spPr>
          <a:xfrm>
            <a:off x="628819" y="1045578"/>
            <a:ext cx="7122161" cy="1372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>
              <a:spcBef>
                <a:spcPts val="600"/>
              </a:spcBef>
              <a:defRPr cap="all" sz="2800">
                <a:solidFill>
                  <a:srgbClr val="FFFFFF"/>
                </a:solidFill>
                <a:latin typeface="Keep Calm Medium"/>
                <a:ea typeface="Keep Calm Medium"/>
                <a:cs typeface="Keep Calm Medium"/>
                <a:sym typeface="Keep Calm Medium"/>
              </a:defRPr>
            </a:lvl1pPr>
          </a:lstStyle>
          <a:p>
            <a:pPr/>
            <a:r>
              <a:t>Datos Personales: Privacidad y Protección</a:t>
            </a:r>
          </a:p>
        </p:txBody>
      </p:sp>
      <p:pic>
        <p:nvPicPr>
          <p:cNvPr id="219" name="Imagen" descr="Imagen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" y="135469"/>
            <a:ext cx="12192001" cy="6765210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57 CuadroTexto"/>
          <p:cNvSpPr txBox="1"/>
          <p:nvPr/>
        </p:nvSpPr>
        <p:spPr>
          <a:xfrm>
            <a:off x="626912" y="2438399"/>
            <a:ext cx="7125167" cy="3564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marL="180473" indent="-180473">
              <a:spcBef>
                <a:spcPts val="600"/>
              </a:spcBef>
              <a:buSzPct val="60000"/>
              <a:buBlip>
                <a:blip r:embed="rId6"/>
              </a:buBlip>
              <a:defRPr>
                <a:solidFill>
                  <a:srgbClr val="FFFFFF"/>
                </a:solidFill>
                <a:latin typeface="Montserrat Thin Regular"/>
                <a:ea typeface="Montserrat Thin Regular"/>
                <a:cs typeface="Montserrat Thin Regular"/>
                <a:sym typeface="Montserrat Thin Regular"/>
              </a:defRPr>
            </a:pPr>
            <a:r>
              <a:t> Datos Personales es: </a:t>
            </a:r>
          </a:p>
          <a:p>
            <a:pPr marL="180473" indent="-180473">
              <a:spcBef>
                <a:spcPts val="600"/>
              </a:spcBef>
              <a:buSzPct val="60000"/>
              <a:buBlip>
                <a:blip r:embed="rId6"/>
              </a:buBlip>
              <a:defRPr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 Cualquier información concerniente a personas físicas</a:t>
            </a:r>
          </a:p>
          <a:p>
            <a:pPr marL="180473" indent="-180473">
              <a:spcBef>
                <a:spcPts val="600"/>
              </a:spcBef>
              <a:buSzPct val="60000"/>
              <a:buBlip>
                <a:blip r:embed="rId6"/>
              </a:buBlip>
              <a:defRPr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 identificadas o identificables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ividendo">
  <a:themeElements>
    <a:clrScheme name="Dividend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0000FF"/>
      </a:hlink>
      <a:folHlink>
        <a:srgbClr val="FF00FF"/>
      </a:folHlink>
    </a:clrScheme>
    <a:fontScheme name="Dividendo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ividend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2225" cap="rnd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 MT"/>
            <a:ea typeface="Gill Sans MT"/>
            <a:cs typeface="Gill Sans MT"/>
            <a:sym typeface="Gill Sans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2225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 MT"/>
            <a:ea typeface="Gill Sans MT"/>
            <a:cs typeface="Gill Sans MT"/>
            <a:sym typeface="Gill Sans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ividendo">
  <a:themeElements>
    <a:clrScheme name="Dividend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0000FF"/>
      </a:hlink>
      <a:folHlink>
        <a:srgbClr val="FF00FF"/>
      </a:folHlink>
    </a:clrScheme>
    <a:fontScheme name="Dividendo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ividend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2225" cap="rnd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 MT"/>
            <a:ea typeface="Gill Sans MT"/>
            <a:cs typeface="Gill Sans MT"/>
            <a:sym typeface="Gill Sans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2225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 MT"/>
            <a:ea typeface="Gill Sans MT"/>
            <a:cs typeface="Gill Sans MT"/>
            <a:sym typeface="Gill Sans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